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9" r:id="rId3"/>
    <p:sldId id="290" r:id="rId4"/>
    <p:sldId id="262" r:id="rId5"/>
    <p:sldId id="286" r:id="rId6"/>
    <p:sldId id="287" r:id="rId7"/>
    <p:sldId id="263" r:id="rId8"/>
    <p:sldId id="266" r:id="rId9"/>
    <p:sldId id="264" r:id="rId10"/>
    <p:sldId id="265" r:id="rId11"/>
    <p:sldId id="267" r:id="rId12"/>
    <p:sldId id="321" r:id="rId13"/>
    <p:sldId id="268" r:id="rId14"/>
    <p:sldId id="293" r:id="rId15"/>
    <p:sldId id="292" r:id="rId16"/>
    <p:sldId id="282" r:id="rId17"/>
    <p:sldId id="283" r:id="rId18"/>
    <p:sldId id="284" r:id="rId19"/>
    <p:sldId id="313" r:id="rId20"/>
    <p:sldId id="318" r:id="rId21"/>
    <p:sldId id="319" r:id="rId22"/>
    <p:sldId id="30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B168F8-8686-4BDE-A500-9F9D2D647B99}" v="8" dt="2024-03-15T18:43:50.5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tz, Peter (FHWA)" userId="f74670da-0865-4695-ba42-aec6e786d4a9" providerId="ADAL" clId="{10B168F8-8686-4BDE-A500-9F9D2D647B99}"/>
    <pc:docChg chg="undo custSel addSld delSld modSld sldOrd">
      <pc:chgData name="Frantz, Peter (FHWA)" userId="f74670da-0865-4695-ba42-aec6e786d4a9" providerId="ADAL" clId="{10B168F8-8686-4BDE-A500-9F9D2D647B99}" dt="2024-03-15T18:43:53.846" v="591" actId="729"/>
      <pc:docMkLst>
        <pc:docMk/>
      </pc:docMkLst>
      <pc:sldChg chg="addSp delSp mod">
        <pc:chgData name="Frantz, Peter (FHWA)" userId="f74670da-0865-4695-ba42-aec6e786d4a9" providerId="ADAL" clId="{10B168F8-8686-4BDE-A500-9F9D2D647B99}" dt="2024-03-14T05:20:18.102" v="1" actId="22"/>
        <pc:sldMkLst>
          <pc:docMk/>
          <pc:sldMk cId="2516285886" sldId="262"/>
        </pc:sldMkLst>
        <pc:picChg chg="add">
          <ac:chgData name="Frantz, Peter (FHWA)" userId="f74670da-0865-4695-ba42-aec6e786d4a9" providerId="ADAL" clId="{10B168F8-8686-4BDE-A500-9F9D2D647B99}" dt="2024-03-14T05:20:18.102" v="1" actId="22"/>
          <ac:picMkLst>
            <pc:docMk/>
            <pc:sldMk cId="2516285886" sldId="262"/>
            <ac:picMk id="3" creationId="{44441488-9C25-F1F6-EDF5-095A05F1DAD1}"/>
          </ac:picMkLst>
        </pc:picChg>
        <pc:picChg chg="del">
          <ac:chgData name="Frantz, Peter (FHWA)" userId="f74670da-0865-4695-ba42-aec6e786d4a9" providerId="ADAL" clId="{10B168F8-8686-4BDE-A500-9F9D2D647B99}" dt="2024-03-14T05:20:17.549" v="0" actId="478"/>
          <ac:picMkLst>
            <pc:docMk/>
            <pc:sldMk cId="2516285886" sldId="262"/>
            <ac:picMk id="4" creationId="{0152A894-3BC2-DB0C-289C-13BE13A67347}"/>
          </ac:picMkLst>
        </pc:picChg>
      </pc:sldChg>
      <pc:sldChg chg="addSp mod modShow">
        <pc:chgData name="Frantz, Peter (FHWA)" userId="f74670da-0865-4695-ba42-aec6e786d4a9" providerId="ADAL" clId="{10B168F8-8686-4BDE-A500-9F9D2D647B99}" dt="2024-03-15T13:45:50.145" v="570" actId="729"/>
        <pc:sldMkLst>
          <pc:docMk/>
          <pc:sldMk cId="200672108" sldId="286"/>
        </pc:sldMkLst>
        <pc:picChg chg="add">
          <ac:chgData name="Frantz, Peter (FHWA)" userId="f74670da-0865-4695-ba42-aec6e786d4a9" providerId="ADAL" clId="{10B168F8-8686-4BDE-A500-9F9D2D647B99}" dt="2024-03-15T13:45:22.294" v="568" actId="22"/>
          <ac:picMkLst>
            <pc:docMk/>
            <pc:sldMk cId="200672108" sldId="286"/>
            <ac:picMk id="3" creationId="{C2478598-D77C-2368-D904-AB36B8DDA761}"/>
          </ac:picMkLst>
        </pc:picChg>
      </pc:sldChg>
      <pc:sldChg chg="addSp mod modShow">
        <pc:chgData name="Frantz, Peter (FHWA)" userId="f74670da-0865-4695-ba42-aec6e786d4a9" providerId="ADAL" clId="{10B168F8-8686-4BDE-A500-9F9D2D647B99}" dt="2024-03-15T18:43:07.384" v="588" actId="729"/>
        <pc:sldMkLst>
          <pc:docMk/>
          <pc:sldMk cId="3282989962" sldId="287"/>
        </pc:sldMkLst>
        <pc:picChg chg="add">
          <ac:chgData name="Frantz, Peter (FHWA)" userId="f74670da-0865-4695-ba42-aec6e786d4a9" providerId="ADAL" clId="{10B168F8-8686-4BDE-A500-9F9D2D647B99}" dt="2024-03-15T18:43:04.828" v="587"/>
          <ac:picMkLst>
            <pc:docMk/>
            <pc:sldMk cId="3282989962" sldId="287"/>
            <ac:picMk id="1026" creationId="{8BE469A3-751A-03F8-AE3B-4DDB35D0F6C1}"/>
          </ac:picMkLst>
        </pc:picChg>
      </pc:sldChg>
      <pc:sldChg chg="addSp mod modShow">
        <pc:chgData name="Frantz, Peter (FHWA)" userId="f74670da-0865-4695-ba42-aec6e786d4a9" providerId="ADAL" clId="{10B168F8-8686-4BDE-A500-9F9D2D647B99}" dt="2024-03-15T18:43:53.846" v="591" actId="729"/>
        <pc:sldMkLst>
          <pc:docMk/>
          <pc:sldMk cId="3344528299" sldId="292"/>
        </pc:sldMkLst>
        <pc:picChg chg="add">
          <ac:chgData name="Frantz, Peter (FHWA)" userId="f74670da-0865-4695-ba42-aec6e786d4a9" providerId="ADAL" clId="{10B168F8-8686-4BDE-A500-9F9D2D647B99}" dt="2024-03-15T18:43:50.533" v="590"/>
          <ac:picMkLst>
            <pc:docMk/>
            <pc:sldMk cId="3344528299" sldId="292"/>
            <ac:picMk id="2050" creationId="{6A42361A-A226-577E-52C6-FDF25410F00D}"/>
          </ac:picMkLst>
        </pc:picChg>
      </pc:sldChg>
      <pc:sldChg chg="addSp mod modShow">
        <pc:chgData name="Frantz, Peter (FHWA)" userId="f74670da-0865-4695-ba42-aec6e786d4a9" providerId="ADAL" clId="{10B168F8-8686-4BDE-A500-9F9D2D647B99}" dt="2024-03-15T13:45:55.565" v="571" actId="729"/>
        <pc:sldMkLst>
          <pc:docMk/>
          <pc:sldMk cId="2582633020" sldId="293"/>
        </pc:sldMkLst>
        <pc:picChg chg="add">
          <ac:chgData name="Frantz, Peter (FHWA)" userId="f74670da-0865-4695-ba42-aec6e786d4a9" providerId="ADAL" clId="{10B168F8-8686-4BDE-A500-9F9D2D647B99}" dt="2024-03-15T13:45:43.538" v="569" actId="22"/>
          <ac:picMkLst>
            <pc:docMk/>
            <pc:sldMk cId="2582633020" sldId="293"/>
            <ac:picMk id="3" creationId="{3ECC1483-ED03-FCC3-95E5-879CDC2FED73}"/>
          </ac:picMkLst>
        </pc:picChg>
      </pc:sldChg>
      <pc:sldChg chg="addSp mod modShow">
        <pc:chgData name="Frantz, Peter (FHWA)" userId="f74670da-0865-4695-ba42-aec6e786d4a9" providerId="ADAL" clId="{10B168F8-8686-4BDE-A500-9F9D2D647B99}" dt="2024-03-15T13:46:00.589" v="572" actId="729"/>
        <pc:sldMkLst>
          <pc:docMk/>
          <pc:sldMk cId="3579701467" sldId="318"/>
        </pc:sldMkLst>
        <pc:picChg chg="add">
          <ac:chgData name="Frantz, Peter (FHWA)" userId="f74670da-0865-4695-ba42-aec6e786d4a9" providerId="ADAL" clId="{10B168F8-8686-4BDE-A500-9F9D2D647B99}" dt="2024-03-15T13:44:32.366" v="567" actId="22"/>
          <ac:picMkLst>
            <pc:docMk/>
            <pc:sldMk cId="3579701467" sldId="318"/>
            <ac:picMk id="3" creationId="{26ED6DEA-C697-D7CD-5913-984E7B6DF2AF}"/>
          </ac:picMkLst>
        </pc:picChg>
      </pc:sldChg>
      <pc:sldChg chg="addSp delSp modSp mod modShow">
        <pc:chgData name="Frantz, Peter (FHWA)" userId="f74670da-0865-4695-ba42-aec6e786d4a9" providerId="ADAL" clId="{10B168F8-8686-4BDE-A500-9F9D2D647B99}" dt="2024-03-15T18:41:40.620" v="586" actId="729"/>
        <pc:sldMkLst>
          <pc:docMk/>
          <pc:sldMk cId="3442105876" sldId="319"/>
        </pc:sldMkLst>
        <pc:picChg chg="add del mod modCrop">
          <ac:chgData name="Frantz, Peter (FHWA)" userId="f74670da-0865-4695-ba42-aec6e786d4a9" providerId="ADAL" clId="{10B168F8-8686-4BDE-A500-9F9D2D647B99}" dt="2024-03-15T18:41:30.311" v="584" actId="478"/>
          <ac:picMkLst>
            <pc:docMk/>
            <pc:sldMk cId="3442105876" sldId="319"/>
            <ac:picMk id="3" creationId="{FEF0245A-6E48-4C20-CE8E-43E3E1204D74}"/>
          </ac:picMkLst>
        </pc:picChg>
        <pc:picChg chg="add">
          <ac:chgData name="Frantz, Peter (FHWA)" userId="f74670da-0865-4695-ba42-aec6e786d4a9" providerId="ADAL" clId="{10B168F8-8686-4BDE-A500-9F9D2D647B99}" dt="2024-03-15T18:41:31.737" v="585" actId="22"/>
          <ac:picMkLst>
            <pc:docMk/>
            <pc:sldMk cId="3442105876" sldId="319"/>
            <ac:picMk id="5" creationId="{B3779ADF-3ECB-379B-8B9E-0EB03D55D4BF}"/>
          </ac:picMkLst>
        </pc:picChg>
      </pc:sldChg>
      <pc:sldChg chg="addSp delSp modSp add del mod ord">
        <pc:chgData name="Frantz, Peter (FHWA)" userId="f74670da-0865-4695-ba42-aec6e786d4a9" providerId="ADAL" clId="{10B168F8-8686-4BDE-A500-9F9D2D647B99}" dt="2024-03-15T18:43:15.509" v="589" actId="47"/>
        <pc:sldMkLst>
          <pc:docMk/>
          <pc:sldMk cId="2662303123" sldId="320"/>
        </pc:sldMkLst>
        <pc:spChg chg="add del mod">
          <ac:chgData name="Frantz, Peter (FHWA)" userId="f74670da-0865-4695-ba42-aec6e786d4a9" providerId="ADAL" clId="{10B168F8-8686-4BDE-A500-9F9D2D647B99}" dt="2024-03-14T06:42:22.622" v="58" actId="21"/>
          <ac:spMkLst>
            <pc:docMk/>
            <pc:sldMk cId="2662303123" sldId="320"/>
            <ac:spMk id="2" creationId="{C809EC5D-E844-1273-B2AF-28084D3AB41A}"/>
          </ac:spMkLst>
        </pc:spChg>
      </pc:sldChg>
      <pc:sldChg chg="addSp delSp modSp new mod modClrScheme chgLayout">
        <pc:chgData name="Frantz, Peter (FHWA)" userId="f74670da-0865-4695-ba42-aec6e786d4a9" providerId="ADAL" clId="{10B168F8-8686-4BDE-A500-9F9D2D647B99}" dt="2024-03-14T06:45:47.576" v="560" actId="948"/>
        <pc:sldMkLst>
          <pc:docMk/>
          <pc:sldMk cId="3940102098" sldId="321"/>
        </pc:sldMkLst>
        <pc:spChg chg="del mod ord">
          <ac:chgData name="Frantz, Peter (FHWA)" userId="f74670da-0865-4695-ba42-aec6e786d4a9" providerId="ADAL" clId="{10B168F8-8686-4BDE-A500-9F9D2D647B99}" dt="2024-03-14T06:42:49.442" v="122" actId="700"/>
          <ac:spMkLst>
            <pc:docMk/>
            <pc:sldMk cId="3940102098" sldId="321"/>
            <ac:spMk id="2" creationId="{B30D69DB-3435-E6CD-4B94-7039D1D7DFB4}"/>
          </ac:spMkLst>
        </pc:spChg>
        <pc:spChg chg="del mod ord">
          <ac:chgData name="Frantz, Peter (FHWA)" userId="f74670da-0865-4695-ba42-aec6e786d4a9" providerId="ADAL" clId="{10B168F8-8686-4BDE-A500-9F9D2D647B99}" dt="2024-03-14T06:45:19.058" v="487"/>
          <ac:spMkLst>
            <pc:docMk/>
            <pc:sldMk cId="3940102098" sldId="321"/>
            <ac:spMk id="3" creationId="{0F618A3D-4ADF-DEB1-31E7-8A856C1B31F7}"/>
          </ac:spMkLst>
        </pc:spChg>
        <pc:spChg chg="add mod ord">
          <ac:chgData name="Frantz, Peter (FHWA)" userId="f74670da-0865-4695-ba42-aec6e786d4a9" providerId="ADAL" clId="{10B168F8-8686-4BDE-A500-9F9D2D647B99}" dt="2024-03-14T06:45:47.576" v="560" actId="948"/>
          <ac:spMkLst>
            <pc:docMk/>
            <pc:sldMk cId="3940102098" sldId="321"/>
            <ac:spMk id="4" creationId="{D6D128AF-AA1D-94D9-D229-3254952739BB}"/>
          </ac:spMkLst>
        </pc:spChg>
        <pc:spChg chg="add mod ord">
          <ac:chgData name="Frantz, Peter (FHWA)" userId="f74670da-0865-4695-ba42-aec6e786d4a9" providerId="ADAL" clId="{10B168F8-8686-4BDE-A500-9F9D2D647B99}" dt="2024-03-14T06:44:42.191" v="486" actId="20577"/>
          <ac:spMkLst>
            <pc:docMk/>
            <pc:sldMk cId="3940102098" sldId="321"/>
            <ac:spMk id="5" creationId="{BDEF53B9-85A3-9A02-AA2C-C602E6574936}"/>
          </ac:spMkLst>
        </pc:spChg>
        <pc:picChg chg="add mod">
          <ac:chgData name="Frantz, Peter (FHWA)" userId="f74670da-0865-4695-ba42-aec6e786d4a9" providerId="ADAL" clId="{10B168F8-8686-4BDE-A500-9F9D2D647B99}" dt="2024-03-14T06:45:19.058" v="487"/>
          <ac:picMkLst>
            <pc:docMk/>
            <pc:sldMk cId="3940102098" sldId="321"/>
            <ac:picMk id="1026" creationId="{D82DF12B-2F6F-BA02-C39D-ADAC37C09198}"/>
          </ac:picMkLst>
        </pc:picChg>
      </pc:sldChg>
    </pc:docChg>
  </pc:docChgLst>
  <pc:docChgLst>
    <pc:chgData name="Frantz, Peter (FHWA)" userId="f74670da-0865-4695-ba42-aec6e786d4a9" providerId="ADAL" clId="{E33B90C2-56CD-4EDF-BEE4-CE6BDF1463F6}"/>
    <pc:docChg chg="undo custSel addSld delSld modSld sldOrd">
      <pc:chgData name="Frantz, Peter (FHWA)" userId="f74670da-0865-4695-ba42-aec6e786d4a9" providerId="ADAL" clId="{E33B90C2-56CD-4EDF-BEE4-CE6BDF1463F6}" dt="2023-11-08T14:01:41.259" v="1736" actId="47"/>
      <pc:docMkLst>
        <pc:docMk/>
      </pc:docMkLst>
      <pc:sldChg chg="addSp delSp modSp mod">
        <pc:chgData name="Frantz, Peter (FHWA)" userId="f74670da-0865-4695-ba42-aec6e786d4a9" providerId="ADAL" clId="{E33B90C2-56CD-4EDF-BEE4-CE6BDF1463F6}" dt="2023-11-07T20:31:32.862" v="1699" actId="114"/>
        <pc:sldMkLst>
          <pc:docMk/>
          <pc:sldMk cId="3164929387" sldId="256"/>
        </pc:sldMkLst>
        <pc:spChg chg="mod">
          <ac:chgData name="Frantz, Peter (FHWA)" userId="f74670da-0865-4695-ba42-aec6e786d4a9" providerId="ADAL" clId="{E33B90C2-56CD-4EDF-BEE4-CE6BDF1463F6}" dt="2023-11-01T23:43:23.316" v="773" actId="1036"/>
          <ac:spMkLst>
            <pc:docMk/>
            <pc:sldMk cId="3164929387" sldId="256"/>
            <ac:spMk id="4" creationId="{C7726698-BBBA-7E1D-13FB-4662E3B9B069}"/>
          </ac:spMkLst>
        </pc:spChg>
        <pc:spChg chg="mod">
          <ac:chgData name="Frantz, Peter (FHWA)" userId="f74670da-0865-4695-ba42-aec6e786d4a9" providerId="ADAL" clId="{E33B90C2-56CD-4EDF-BEE4-CE6BDF1463F6}" dt="2023-11-07T20:31:32.862" v="1699" actId="114"/>
          <ac:spMkLst>
            <pc:docMk/>
            <pc:sldMk cId="3164929387" sldId="256"/>
            <ac:spMk id="5" creationId="{B7C94818-9B8B-ABF9-5499-55C4F9110BC1}"/>
          </ac:spMkLst>
        </pc:spChg>
        <pc:spChg chg="del">
          <ac:chgData name="Frantz, Peter (FHWA)" userId="f74670da-0865-4695-ba42-aec6e786d4a9" providerId="ADAL" clId="{E33B90C2-56CD-4EDF-BEE4-CE6BDF1463F6}" dt="2023-11-07T18:50:46.092" v="1200" actId="931"/>
          <ac:spMkLst>
            <pc:docMk/>
            <pc:sldMk cId="3164929387" sldId="256"/>
            <ac:spMk id="6" creationId="{9D5B53C7-4025-4CC3-4596-5C9B30AB2C7B}"/>
          </ac:spMkLst>
        </pc:spChg>
        <pc:picChg chg="add mod modCrop">
          <ac:chgData name="Frantz, Peter (FHWA)" userId="f74670da-0865-4695-ba42-aec6e786d4a9" providerId="ADAL" clId="{E33B90C2-56CD-4EDF-BEE4-CE6BDF1463F6}" dt="2023-11-07T18:51:11.989" v="1205" actId="18131"/>
          <ac:picMkLst>
            <pc:docMk/>
            <pc:sldMk cId="3164929387" sldId="256"/>
            <ac:picMk id="3" creationId="{2DF4A3CE-2C7C-AF96-B0AB-19D3CDDDFE95}"/>
          </ac:picMkLst>
        </pc:picChg>
      </pc:sldChg>
      <pc:sldChg chg="addSp delSp modSp new del mod ord modClrScheme chgLayout">
        <pc:chgData name="Frantz, Peter (FHWA)" userId="f74670da-0865-4695-ba42-aec6e786d4a9" providerId="ADAL" clId="{E33B90C2-56CD-4EDF-BEE4-CE6BDF1463F6}" dt="2023-11-07T18:55:02.671" v="1676" actId="47"/>
        <pc:sldMkLst>
          <pc:docMk/>
          <pc:sldMk cId="2766383267" sldId="257"/>
        </pc:sldMkLst>
        <pc:spChg chg="add mod ord">
          <ac:chgData name="Frantz, Peter (FHWA)" userId="f74670da-0865-4695-ba42-aec6e786d4a9" providerId="ADAL" clId="{E33B90C2-56CD-4EDF-BEE4-CE6BDF1463F6}" dt="2023-11-07T18:54:53.676" v="1666" actId="21"/>
          <ac:spMkLst>
            <pc:docMk/>
            <pc:sldMk cId="2766383267" sldId="257"/>
            <ac:spMk id="2" creationId="{725D40B5-FC9D-50E3-CE70-C0DDB253BEBD}"/>
          </ac:spMkLst>
        </pc:spChg>
        <pc:spChg chg="del mod ord">
          <ac:chgData name="Frantz, Peter (FHWA)" userId="f74670da-0865-4695-ba42-aec6e786d4a9" providerId="ADAL" clId="{E33B90C2-56CD-4EDF-BEE4-CE6BDF1463F6}" dt="2023-11-01T23:41:30.355" v="750" actId="700"/>
          <ac:spMkLst>
            <pc:docMk/>
            <pc:sldMk cId="2766383267" sldId="257"/>
            <ac:spMk id="2" creationId="{EE87C89A-92EE-7968-F5E2-87F6316A93A1}"/>
          </ac:spMkLst>
        </pc:spChg>
        <pc:spChg chg="del mod ord">
          <ac:chgData name="Frantz, Peter (FHWA)" userId="f74670da-0865-4695-ba42-aec6e786d4a9" providerId="ADAL" clId="{E33B90C2-56CD-4EDF-BEE4-CE6BDF1463F6}" dt="2023-11-07T18:51:46.746" v="1248" actId="700"/>
          <ac:spMkLst>
            <pc:docMk/>
            <pc:sldMk cId="2766383267" sldId="257"/>
            <ac:spMk id="3" creationId="{2A91272E-D5F9-243F-480F-70A7F7AC39C8}"/>
          </ac:spMkLst>
        </pc:spChg>
        <pc:spChg chg="del mod">
          <ac:chgData name="Frantz, Peter (FHWA)" userId="f74670da-0865-4695-ba42-aec6e786d4a9" providerId="ADAL" clId="{E33B90C2-56CD-4EDF-BEE4-CE6BDF1463F6}" dt="2023-11-01T23:41:30.355" v="750" actId="700"/>
          <ac:spMkLst>
            <pc:docMk/>
            <pc:sldMk cId="2766383267" sldId="257"/>
            <ac:spMk id="4" creationId="{51E9B8EC-06C9-ACF3-A0F8-6A67F8AF6CEB}"/>
          </ac:spMkLst>
        </pc:spChg>
        <pc:spChg chg="add del mod ord">
          <ac:chgData name="Frantz, Peter (FHWA)" userId="f74670da-0865-4695-ba42-aec6e786d4a9" providerId="ADAL" clId="{E33B90C2-56CD-4EDF-BEE4-CE6BDF1463F6}" dt="2023-11-07T18:54:43.666" v="1660" actId="931"/>
          <ac:spMkLst>
            <pc:docMk/>
            <pc:sldMk cId="2766383267" sldId="257"/>
            <ac:spMk id="4" creationId="{BB9CE6A4-7071-5B7E-ADBD-F59204F7EA4E}"/>
          </ac:spMkLst>
        </pc:spChg>
        <pc:spChg chg="add mod ord">
          <ac:chgData name="Frantz, Peter (FHWA)" userId="f74670da-0865-4695-ba42-aec6e786d4a9" providerId="ADAL" clId="{E33B90C2-56CD-4EDF-BEE4-CE6BDF1463F6}" dt="2023-11-07T18:51:46.746" v="1248" actId="700"/>
          <ac:spMkLst>
            <pc:docMk/>
            <pc:sldMk cId="2766383267" sldId="257"/>
            <ac:spMk id="5" creationId="{E4DE5118-74DE-0E0D-72BF-E2C2301DAB23}"/>
          </ac:spMkLst>
        </pc:spChg>
        <pc:spChg chg="add mod">
          <ac:chgData name="Frantz, Peter (FHWA)" userId="f74670da-0865-4695-ba42-aec6e786d4a9" providerId="ADAL" clId="{E33B90C2-56CD-4EDF-BEE4-CE6BDF1463F6}" dt="2023-11-07T18:54:59.474" v="1674" actId="21"/>
          <ac:spMkLst>
            <pc:docMk/>
            <pc:sldMk cId="2766383267" sldId="257"/>
            <ac:spMk id="9" creationId="{5E6E1475-E2C2-9F99-70CB-A4A5E5C65499}"/>
          </ac:spMkLst>
        </pc:spChg>
        <pc:picChg chg="add del">
          <ac:chgData name="Frantz, Peter (FHWA)" userId="f74670da-0865-4695-ba42-aec6e786d4a9" providerId="ADAL" clId="{E33B90C2-56CD-4EDF-BEE4-CE6BDF1463F6}" dt="2023-11-07T17:31:12.998" v="935" actId="22"/>
          <ac:picMkLst>
            <pc:docMk/>
            <pc:sldMk cId="2766383267" sldId="257"/>
            <ac:picMk id="4" creationId="{ADE6C8EA-65F5-9825-81BB-726236C91D9D}"/>
          </ac:picMkLst>
        </pc:picChg>
        <pc:picChg chg="add del mod">
          <ac:chgData name="Frantz, Peter (FHWA)" userId="f74670da-0865-4695-ba42-aec6e786d4a9" providerId="ADAL" clId="{E33B90C2-56CD-4EDF-BEE4-CE6BDF1463F6}" dt="2023-11-07T18:54:59.474" v="1674" actId="21"/>
          <ac:picMkLst>
            <pc:docMk/>
            <pc:sldMk cId="2766383267" sldId="257"/>
            <ac:picMk id="7" creationId="{589560CE-5FA7-0B89-BF65-95F516326B2E}"/>
          </ac:picMkLst>
        </pc:picChg>
        <pc:picChg chg="add del mod">
          <ac:chgData name="Frantz, Peter (FHWA)" userId="f74670da-0865-4695-ba42-aec6e786d4a9" providerId="ADAL" clId="{E33B90C2-56CD-4EDF-BEE4-CE6BDF1463F6}" dt="2023-11-07T18:54:25.378" v="1659"/>
          <ac:picMkLst>
            <pc:docMk/>
            <pc:sldMk cId="2766383267" sldId="257"/>
            <ac:picMk id="2050" creationId="{F5FF6A53-C8CA-8589-FFC0-3B814C972169}"/>
          </ac:picMkLst>
        </pc:picChg>
      </pc:sldChg>
      <pc:sldChg chg="modSp add mod">
        <pc:chgData name="Frantz, Peter (FHWA)" userId="f74670da-0865-4695-ba42-aec6e786d4a9" providerId="ADAL" clId="{E33B90C2-56CD-4EDF-BEE4-CE6BDF1463F6}" dt="2023-11-07T17:27:36.254" v="930" actId="20577"/>
        <pc:sldMkLst>
          <pc:docMk/>
          <pc:sldMk cId="3808023288" sldId="258"/>
        </pc:sldMkLst>
        <pc:spChg chg="mod">
          <ac:chgData name="Frantz, Peter (FHWA)" userId="f74670da-0865-4695-ba42-aec6e786d4a9" providerId="ADAL" clId="{E33B90C2-56CD-4EDF-BEE4-CE6BDF1463F6}" dt="2023-11-07T17:27:36.254" v="930" actId="20577"/>
          <ac:spMkLst>
            <pc:docMk/>
            <pc:sldMk cId="3808023288" sldId="258"/>
            <ac:spMk id="2" creationId="{082E98C9-6EF0-4FEC-9BF5-177822082DC9}"/>
          </ac:spMkLst>
        </pc:spChg>
      </pc:sldChg>
      <pc:sldChg chg="addSp add mod setBg">
        <pc:chgData name="Frantz, Peter (FHWA)" userId="f74670da-0865-4695-ba42-aec6e786d4a9" providerId="ADAL" clId="{E33B90C2-56CD-4EDF-BEE4-CE6BDF1463F6}" dt="2023-11-07T17:31:14.914" v="936" actId="22"/>
        <pc:sldMkLst>
          <pc:docMk/>
          <pc:sldMk cId="2516285886" sldId="262"/>
        </pc:sldMkLst>
        <pc:picChg chg="add">
          <ac:chgData name="Frantz, Peter (FHWA)" userId="f74670da-0865-4695-ba42-aec6e786d4a9" providerId="ADAL" clId="{E33B90C2-56CD-4EDF-BEE4-CE6BDF1463F6}" dt="2023-11-07T17:31:14.914" v="936" actId="22"/>
          <ac:picMkLst>
            <pc:docMk/>
            <pc:sldMk cId="2516285886" sldId="262"/>
            <ac:picMk id="3" creationId="{F788D000-4C96-3AE4-65A9-BF8080737E9E}"/>
          </ac:picMkLst>
        </pc:picChg>
      </pc:sldChg>
      <pc:sldChg chg="addSp delSp modSp add mod ord">
        <pc:chgData name="Frantz, Peter (FHWA)" userId="f74670da-0865-4695-ba42-aec6e786d4a9" providerId="ADAL" clId="{E33B90C2-56CD-4EDF-BEE4-CE6BDF1463F6}" dt="2023-11-07T17:41:32.919" v="952" actId="962"/>
        <pc:sldMkLst>
          <pc:docMk/>
          <pc:sldMk cId="2260725505" sldId="263"/>
        </pc:sldMkLst>
        <pc:picChg chg="del">
          <ac:chgData name="Frantz, Peter (FHWA)" userId="f74670da-0865-4695-ba42-aec6e786d4a9" providerId="ADAL" clId="{E33B90C2-56CD-4EDF-BEE4-CE6BDF1463F6}" dt="2023-11-07T17:32:37.298" v="940" actId="478"/>
          <ac:picMkLst>
            <pc:docMk/>
            <pc:sldMk cId="2260725505" sldId="263"/>
            <ac:picMk id="3" creationId="{F788D000-4C96-3AE4-65A9-BF8080737E9E}"/>
          </ac:picMkLst>
        </pc:picChg>
        <pc:picChg chg="add mod">
          <ac:chgData name="Frantz, Peter (FHWA)" userId="f74670da-0865-4695-ba42-aec6e786d4a9" providerId="ADAL" clId="{E33B90C2-56CD-4EDF-BEE4-CE6BDF1463F6}" dt="2023-11-07T17:41:32.919" v="952" actId="962"/>
          <ac:picMkLst>
            <pc:docMk/>
            <pc:sldMk cId="2260725505" sldId="263"/>
            <ac:picMk id="4" creationId="{4AA3FBFA-C104-8BC1-5EE3-0E4F7798924A}"/>
          </ac:picMkLst>
        </pc:picChg>
        <pc:picChg chg="add del mod">
          <ac:chgData name="Frantz, Peter (FHWA)" userId="f74670da-0865-4695-ba42-aec6e786d4a9" providerId="ADAL" clId="{E33B90C2-56CD-4EDF-BEE4-CE6BDF1463F6}" dt="2023-11-07T17:34:52.162" v="949" actId="21"/>
          <ac:picMkLst>
            <pc:docMk/>
            <pc:sldMk cId="2260725505" sldId="263"/>
            <ac:picMk id="1026" creationId="{F2001DC2-E504-A852-195A-A780AC9F9B94}"/>
          </ac:picMkLst>
        </pc:picChg>
        <pc:picChg chg="add del mod">
          <ac:chgData name="Frantz, Peter (FHWA)" userId="f74670da-0865-4695-ba42-aec6e786d4a9" providerId="ADAL" clId="{E33B90C2-56CD-4EDF-BEE4-CE6BDF1463F6}" dt="2023-11-07T17:34:44.422" v="948" actId="21"/>
          <ac:picMkLst>
            <pc:docMk/>
            <pc:sldMk cId="2260725505" sldId="263"/>
            <ac:picMk id="1028" creationId="{24AA8AF0-BB4C-C08A-400A-70171E35867B}"/>
          </ac:picMkLst>
        </pc:picChg>
      </pc:sldChg>
      <pc:sldChg chg="addSp delSp modSp add mod delAnim modAnim">
        <pc:chgData name="Frantz, Peter (FHWA)" userId="f74670da-0865-4695-ba42-aec6e786d4a9" providerId="ADAL" clId="{E33B90C2-56CD-4EDF-BEE4-CE6BDF1463F6}" dt="2023-11-07T18:00:27.983" v="1012"/>
        <pc:sldMkLst>
          <pc:docMk/>
          <pc:sldMk cId="2747296710" sldId="264"/>
        </pc:sldMkLst>
        <pc:picChg chg="add del mod">
          <ac:chgData name="Frantz, Peter (FHWA)" userId="f74670da-0865-4695-ba42-aec6e786d4a9" providerId="ADAL" clId="{E33B90C2-56CD-4EDF-BEE4-CE6BDF1463F6}" dt="2023-11-07T18:00:27.186" v="1011" actId="478"/>
          <ac:picMkLst>
            <pc:docMk/>
            <pc:sldMk cId="2747296710" sldId="264"/>
            <ac:picMk id="2" creationId="{1BF71F72-28CD-81CC-9180-C78C28D091B6}"/>
          </ac:picMkLst>
        </pc:picChg>
        <pc:picChg chg="del">
          <ac:chgData name="Frantz, Peter (FHWA)" userId="f74670da-0865-4695-ba42-aec6e786d4a9" providerId="ADAL" clId="{E33B90C2-56CD-4EDF-BEE4-CE6BDF1463F6}" dt="2023-11-07T17:49:02.297" v="954" actId="478"/>
          <ac:picMkLst>
            <pc:docMk/>
            <pc:sldMk cId="2747296710" sldId="264"/>
            <ac:picMk id="4" creationId="{4AA3FBFA-C104-8BC1-5EE3-0E4F7798924A}"/>
          </ac:picMkLst>
        </pc:picChg>
        <pc:picChg chg="add del mod">
          <ac:chgData name="Frantz, Peter (FHWA)" userId="f74670da-0865-4695-ba42-aec6e786d4a9" providerId="ADAL" clId="{E33B90C2-56CD-4EDF-BEE4-CE6BDF1463F6}" dt="2023-11-07T18:00:26.152" v="1010" actId="21"/>
          <ac:picMkLst>
            <pc:docMk/>
            <pc:sldMk cId="2747296710" sldId="264"/>
            <ac:picMk id="5" creationId="{C6582392-5AF5-2140-0AC6-E272BC142880}"/>
          </ac:picMkLst>
        </pc:picChg>
        <pc:picChg chg="add mod">
          <ac:chgData name="Frantz, Peter (FHWA)" userId="f74670da-0865-4695-ba42-aec6e786d4a9" providerId="ADAL" clId="{E33B90C2-56CD-4EDF-BEE4-CE6BDF1463F6}" dt="2023-11-07T18:00:27.983" v="1012"/>
          <ac:picMkLst>
            <pc:docMk/>
            <pc:sldMk cId="2747296710" sldId="264"/>
            <ac:picMk id="6" creationId="{3A55D2E9-9562-9CEB-5F68-D90F4D120526}"/>
          </ac:picMkLst>
        </pc:picChg>
      </pc:sldChg>
      <pc:sldChg chg="addSp delSp modSp add mod delAnim">
        <pc:chgData name="Frantz, Peter (FHWA)" userId="f74670da-0865-4695-ba42-aec6e786d4a9" providerId="ADAL" clId="{E33B90C2-56CD-4EDF-BEE4-CE6BDF1463F6}" dt="2023-11-07T18:00:23.269" v="1009"/>
        <pc:sldMkLst>
          <pc:docMk/>
          <pc:sldMk cId="3304482083" sldId="265"/>
        </pc:sldMkLst>
        <pc:picChg chg="del">
          <ac:chgData name="Frantz, Peter (FHWA)" userId="f74670da-0865-4695-ba42-aec6e786d4a9" providerId="ADAL" clId="{E33B90C2-56CD-4EDF-BEE4-CE6BDF1463F6}" dt="2023-11-07T18:00:22.043" v="1008" actId="478"/>
          <ac:picMkLst>
            <pc:docMk/>
            <pc:sldMk cId="3304482083" sldId="265"/>
            <ac:picMk id="2" creationId="{1BF71F72-28CD-81CC-9180-C78C28D091B6}"/>
          </ac:picMkLst>
        </pc:picChg>
        <pc:picChg chg="add del mod">
          <ac:chgData name="Frantz, Peter (FHWA)" userId="f74670da-0865-4695-ba42-aec6e786d4a9" providerId="ADAL" clId="{E33B90C2-56CD-4EDF-BEE4-CE6BDF1463F6}" dt="2023-11-07T18:00:20.811" v="1007" actId="21"/>
          <ac:picMkLst>
            <pc:docMk/>
            <pc:sldMk cId="3304482083" sldId="265"/>
            <ac:picMk id="4" creationId="{EB0FFF72-F17E-2497-2F19-3FCC12ED1B29}"/>
          </ac:picMkLst>
        </pc:picChg>
        <pc:picChg chg="add mod">
          <ac:chgData name="Frantz, Peter (FHWA)" userId="f74670da-0865-4695-ba42-aec6e786d4a9" providerId="ADAL" clId="{E33B90C2-56CD-4EDF-BEE4-CE6BDF1463F6}" dt="2023-11-07T18:00:23.269" v="1009"/>
          <ac:picMkLst>
            <pc:docMk/>
            <pc:sldMk cId="3304482083" sldId="265"/>
            <ac:picMk id="5" creationId="{D7A2A8D8-4DF7-1791-35C7-9B39BB9BF558}"/>
          </ac:picMkLst>
        </pc:picChg>
      </pc:sldChg>
      <pc:sldChg chg="addSp delSp modSp add mod modAnim">
        <pc:chgData name="Frantz, Peter (FHWA)" userId="f74670da-0865-4695-ba42-aec6e786d4a9" providerId="ADAL" clId="{E33B90C2-56CD-4EDF-BEE4-CE6BDF1463F6}" dt="2023-11-07T17:52:57.133" v="987" actId="1076"/>
        <pc:sldMkLst>
          <pc:docMk/>
          <pc:sldMk cId="265740831" sldId="266"/>
        </pc:sldMkLst>
        <pc:picChg chg="add mod">
          <ac:chgData name="Frantz, Peter (FHWA)" userId="f74670da-0865-4695-ba42-aec6e786d4a9" providerId="ADAL" clId="{E33B90C2-56CD-4EDF-BEE4-CE6BDF1463F6}" dt="2023-11-07T17:52:57.133" v="987" actId="1076"/>
          <ac:picMkLst>
            <pc:docMk/>
            <pc:sldMk cId="265740831" sldId="266"/>
            <ac:picMk id="2" creationId="{10D07C42-FBF5-5D95-9C11-75E7227C96FD}"/>
          </ac:picMkLst>
        </pc:picChg>
        <pc:picChg chg="del">
          <ac:chgData name="Frantz, Peter (FHWA)" userId="f74670da-0865-4695-ba42-aec6e786d4a9" providerId="ADAL" clId="{E33B90C2-56CD-4EDF-BEE4-CE6BDF1463F6}" dt="2023-11-07T17:52:25.425" v="973" actId="478"/>
          <ac:picMkLst>
            <pc:docMk/>
            <pc:sldMk cId="265740831" sldId="266"/>
            <ac:picMk id="4" creationId="{4AA3FBFA-C104-8BC1-5EE3-0E4F7798924A}"/>
          </ac:picMkLst>
        </pc:picChg>
      </pc:sldChg>
      <pc:sldChg chg="addSp delSp modSp add mod delAnim">
        <pc:chgData name="Frantz, Peter (FHWA)" userId="f74670da-0865-4695-ba42-aec6e786d4a9" providerId="ADAL" clId="{E33B90C2-56CD-4EDF-BEE4-CE6BDF1463F6}" dt="2023-11-07T18:00:18.227" v="1006"/>
        <pc:sldMkLst>
          <pc:docMk/>
          <pc:sldMk cId="161000001" sldId="267"/>
        </pc:sldMkLst>
        <pc:picChg chg="del">
          <ac:chgData name="Frantz, Peter (FHWA)" userId="f74670da-0865-4695-ba42-aec6e786d4a9" providerId="ADAL" clId="{E33B90C2-56CD-4EDF-BEE4-CE6BDF1463F6}" dt="2023-11-07T18:00:17.552" v="1005" actId="478"/>
          <ac:picMkLst>
            <pc:docMk/>
            <pc:sldMk cId="161000001" sldId="267"/>
            <ac:picMk id="2" creationId="{1BF71F72-28CD-81CC-9180-C78C28D091B6}"/>
          </ac:picMkLst>
        </pc:picChg>
        <pc:picChg chg="del">
          <ac:chgData name="Frantz, Peter (FHWA)" userId="f74670da-0865-4695-ba42-aec6e786d4a9" providerId="ADAL" clId="{E33B90C2-56CD-4EDF-BEE4-CE6BDF1463F6}" dt="2023-11-07T17:54:09.661" v="989" actId="478"/>
          <ac:picMkLst>
            <pc:docMk/>
            <pc:sldMk cId="161000001" sldId="267"/>
            <ac:picMk id="4" creationId="{EB0FFF72-F17E-2497-2F19-3FCC12ED1B29}"/>
          </ac:picMkLst>
        </pc:picChg>
        <pc:picChg chg="add del">
          <ac:chgData name="Frantz, Peter (FHWA)" userId="f74670da-0865-4695-ba42-aec6e786d4a9" providerId="ADAL" clId="{E33B90C2-56CD-4EDF-BEE4-CE6BDF1463F6}" dt="2023-11-07T18:00:16.256" v="1004" actId="21"/>
          <ac:picMkLst>
            <pc:docMk/>
            <pc:sldMk cId="161000001" sldId="267"/>
            <ac:picMk id="5" creationId="{78D6B5BE-F1B9-2F47-06CC-5C30718081D2}"/>
          </ac:picMkLst>
        </pc:picChg>
        <pc:picChg chg="add mod">
          <ac:chgData name="Frantz, Peter (FHWA)" userId="f74670da-0865-4695-ba42-aec6e786d4a9" providerId="ADAL" clId="{E33B90C2-56CD-4EDF-BEE4-CE6BDF1463F6}" dt="2023-11-07T18:00:18.227" v="1006"/>
          <ac:picMkLst>
            <pc:docMk/>
            <pc:sldMk cId="161000001" sldId="267"/>
            <ac:picMk id="6" creationId="{9A299031-4CCF-006F-A28F-376CD6778E31}"/>
          </ac:picMkLst>
        </pc:picChg>
      </pc:sldChg>
      <pc:sldChg chg="addSp delSp modSp add mod delAnim">
        <pc:chgData name="Frantz, Peter (FHWA)" userId="f74670da-0865-4695-ba42-aec6e786d4a9" providerId="ADAL" clId="{E33B90C2-56CD-4EDF-BEE4-CE6BDF1463F6}" dt="2023-11-07T18:00:11.728" v="1001"/>
        <pc:sldMkLst>
          <pc:docMk/>
          <pc:sldMk cId="507789688" sldId="268"/>
        </pc:sldMkLst>
        <pc:picChg chg="del">
          <ac:chgData name="Frantz, Peter (FHWA)" userId="f74670da-0865-4695-ba42-aec6e786d4a9" providerId="ADAL" clId="{E33B90C2-56CD-4EDF-BEE4-CE6BDF1463F6}" dt="2023-11-07T18:00:10.918" v="1000" actId="478"/>
          <ac:picMkLst>
            <pc:docMk/>
            <pc:sldMk cId="507789688" sldId="268"/>
            <ac:picMk id="2" creationId="{1BF71F72-28CD-81CC-9180-C78C28D091B6}"/>
          </ac:picMkLst>
        </pc:picChg>
        <pc:picChg chg="add del">
          <ac:chgData name="Frantz, Peter (FHWA)" userId="f74670da-0865-4695-ba42-aec6e786d4a9" providerId="ADAL" clId="{E33B90C2-56CD-4EDF-BEE4-CE6BDF1463F6}" dt="2023-11-07T18:00:09.540" v="999" actId="21"/>
          <ac:picMkLst>
            <pc:docMk/>
            <pc:sldMk cId="507789688" sldId="268"/>
            <ac:picMk id="4" creationId="{4EA2E01F-DC43-6996-F130-D8EFCD38F611}"/>
          </ac:picMkLst>
        </pc:picChg>
        <pc:picChg chg="del">
          <ac:chgData name="Frantz, Peter (FHWA)" userId="f74670da-0865-4695-ba42-aec6e786d4a9" providerId="ADAL" clId="{E33B90C2-56CD-4EDF-BEE4-CE6BDF1463F6}" dt="2023-11-07T17:58:43.990" v="992" actId="478"/>
          <ac:picMkLst>
            <pc:docMk/>
            <pc:sldMk cId="507789688" sldId="268"/>
            <ac:picMk id="5" creationId="{78D6B5BE-F1B9-2F47-06CC-5C30718081D2}"/>
          </ac:picMkLst>
        </pc:picChg>
        <pc:picChg chg="add mod">
          <ac:chgData name="Frantz, Peter (FHWA)" userId="f74670da-0865-4695-ba42-aec6e786d4a9" providerId="ADAL" clId="{E33B90C2-56CD-4EDF-BEE4-CE6BDF1463F6}" dt="2023-11-07T18:00:11.728" v="1001"/>
          <ac:picMkLst>
            <pc:docMk/>
            <pc:sldMk cId="507789688" sldId="268"/>
            <ac:picMk id="6" creationId="{D5F90557-9A55-3A80-BEEA-3F88BC081BEF}"/>
          </ac:picMkLst>
        </pc:picChg>
      </pc:sldChg>
      <pc:sldChg chg="addSp delSp modSp add del mod setBg delAnim">
        <pc:chgData name="Frantz, Peter (FHWA)" userId="f74670da-0865-4695-ba42-aec6e786d4a9" providerId="ADAL" clId="{E33B90C2-56CD-4EDF-BEE4-CE6BDF1463F6}" dt="2023-11-08T14:01:41.259" v="1736" actId="47"/>
        <pc:sldMkLst>
          <pc:docMk/>
          <pc:sldMk cId="2300935089" sldId="269"/>
        </pc:sldMkLst>
        <pc:picChg chg="del">
          <ac:chgData name="Frantz, Peter (FHWA)" userId="f74670da-0865-4695-ba42-aec6e786d4a9" providerId="ADAL" clId="{E33B90C2-56CD-4EDF-BEE4-CE6BDF1463F6}" dt="2023-11-07T18:00:03.608" v="997" actId="478"/>
          <ac:picMkLst>
            <pc:docMk/>
            <pc:sldMk cId="2300935089" sldId="269"/>
            <ac:picMk id="2" creationId="{1BF71F72-28CD-81CC-9180-C78C28D091B6}"/>
          </ac:picMkLst>
        </pc:picChg>
        <pc:picChg chg="add mod">
          <ac:chgData name="Frantz, Peter (FHWA)" userId="f74670da-0865-4695-ba42-aec6e786d4a9" providerId="ADAL" clId="{E33B90C2-56CD-4EDF-BEE4-CE6BDF1463F6}" dt="2023-11-07T18:00:06.464" v="998"/>
          <ac:picMkLst>
            <pc:docMk/>
            <pc:sldMk cId="2300935089" sldId="269"/>
            <ac:picMk id="3" creationId="{185B349C-8FF2-855A-8A4B-05B5FA8C1027}"/>
          </ac:picMkLst>
        </pc:picChg>
        <pc:picChg chg="del">
          <ac:chgData name="Frantz, Peter (FHWA)" userId="f74670da-0865-4695-ba42-aec6e786d4a9" providerId="ADAL" clId="{E33B90C2-56CD-4EDF-BEE4-CE6BDF1463F6}" dt="2023-11-07T17:59:53.479" v="995" actId="478"/>
          <ac:picMkLst>
            <pc:docMk/>
            <pc:sldMk cId="2300935089" sldId="269"/>
            <ac:picMk id="4" creationId="{4EA2E01F-DC43-6996-F130-D8EFCD38F611}"/>
          </ac:picMkLst>
        </pc:picChg>
      </pc:sldChg>
      <pc:sldChg chg="modSp add mod">
        <pc:chgData name="Frantz, Peter (FHWA)" userId="f74670da-0865-4695-ba42-aec6e786d4a9" providerId="ADAL" clId="{E33B90C2-56CD-4EDF-BEE4-CE6BDF1463F6}" dt="2023-11-08T10:52:26.281" v="1734" actId="20577"/>
        <pc:sldMkLst>
          <pc:docMk/>
          <pc:sldMk cId="2835244614" sldId="278"/>
        </pc:sldMkLst>
        <pc:spChg chg="mod">
          <ac:chgData name="Frantz, Peter (FHWA)" userId="f74670da-0865-4695-ba42-aec6e786d4a9" providerId="ADAL" clId="{E33B90C2-56CD-4EDF-BEE4-CE6BDF1463F6}" dt="2023-11-08T10:52:26.281" v="1734" actId="20577"/>
          <ac:spMkLst>
            <pc:docMk/>
            <pc:sldMk cId="2835244614" sldId="278"/>
            <ac:spMk id="2" creationId="{F2D1213D-5C70-4A93-9AE8-42EC44047FF8}"/>
          </ac:spMkLst>
        </pc:spChg>
      </pc:sldChg>
      <pc:sldChg chg="modSp add del mod">
        <pc:chgData name="Frantz, Peter (FHWA)" userId="f74670da-0865-4695-ba42-aec6e786d4a9" providerId="ADAL" clId="{E33B90C2-56CD-4EDF-BEE4-CE6BDF1463F6}" dt="2023-11-08T14:01:38.874" v="1735" actId="47"/>
        <pc:sldMkLst>
          <pc:docMk/>
          <pc:sldMk cId="422206879" sldId="281"/>
        </pc:sldMkLst>
        <pc:spChg chg="mod">
          <ac:chgData name="Frantz, Peter (FHWA)" userId="f74670da-0865-4695-ba42-aec6e786d4a9" providerId="ADAL" clId="{E33B90C2-56CD-4EDF-BEE4-CE6BDF1463F6}" dt="2023-11-07T18:01:01.045" v="1047" actId="20577"/>
          <ac:spMkLst>
            <pc:docMk/>
            <pc:sldMk cId="422206879" sldId="281"/>
            <ac:spMk id="2" creationId="{C97D361D-8D96-4276-9601-887112A4048B}"/>
          </ac:spMkLst>
        </pc:spChg>
      </pc:sldChg>
      <pc:sldChg chg="addSp delSp modSp add mod">
        <pc:chgData name="Frantz, Peter (FHWA)" userId="f74670da-0865-4695-ba42-aec6e786d4a9" providerId="ADAL" clId="{E33B90C2-56CD-4EDF-BEE4-CE6BDF1463F6}" dt="2023-11-07T18:40:25.503" v="1182"/>
        <pc:sldMkLst>
          <pc:docMk/>
          <pc:sldMk cId="1693180683" sldId="282"/>
        </pc:sldMkLst>
        <pc:spChg chg="mod">
          <ac:chgData name="Frantz, Peter (FHWA)" userId="f74670da-0865-4695-ba42-aec6e786d4a9" providerId="ADAL" clId="{E33B90C2-56CD-4EDF-BEE4-CE6BDF1463F6}" dt="2023-11-07T18:01:40.709" v="1086" actId="20577"/>
          <ac:spMkLst>
            <pc:docMk/>
            <pc:sldMk cId="1693180683" sldId="282"/>
            <ac:spMk id="2" creationId="{FB261B35-1C2C-403E-A6D4-DA55F8C40AF7}"/>
          </ac:spMkLst>
        </pc:spChg>
        <pc:spChg chg="add del mod">
          <ac:chgData name="Frantz, Peter (FHWA)" userId="f74670da-0865-4695-ba42-aec6e786d4a9" providerId="ADAL" clId="{E33B90C2-56CD-4EDF-BEE4-CE6BDF1463F6}" dt="2023-11-07T18:36:01.755" v="1179"/>
          <ac:spMkLst>
            <pc:docMk/>
            <pc:sldMk cId="1693180683" sldId="282"/>
            <ac:spMk id="3" creationId="{7354CC9D-E91E-43DC-2C89-32758CD7215B}"/>
          </ac:spMkLst>
        </pc:spChg>
        <pc:spChg chg="add del mod">
          <ac:chgData name="Frantz, Peter (FHWA)" userId="f74670da-0865-4695-ba42-aec6e786d4a9" providerId="ADAL" clId="{E33B90C2-56CD-4EDF-BEE4-CE6BDF1463F6}" dt="2023-11-07T18:39:34.310" v="1181"/>
          <ac:spMkLst>
            <pc:docMk/>
            <pc:sldMk cId="1693180683" sldId="282"/>
            <ac:spMk id="4" creationId="{3231C779-A42C-81CB-90EF-1E632E73F83A}"/>
          </ac:spMkLst>
        </pc:spChg>
        <pc:spChg chg="add del mod">
          <ac:chgData name="Frantz, Peter (FHWA)" userId="f74670da-0865-4695-ba42-aec6e786d4a9" providerId="ADAL" clId="{E33B90C2-56CD-4EDF-BEE4-CE6BDF1463F6}" dt="2023-11-07T18:40:25.503" v="1182"/>
          <ac:spMkLst>
            <pc:docMk/>
            <pc:sldMk cId="1693180683" sldId="282"/>
            <ac:spMk id="5" creationId="{CFC0C13C-BB65-9056-AEFF-3B83A2E6F4F9}"/>
          </ac:spMkLst>
        </pc:spChg>
        <pc:spChg chg="mod">
          <ac:chgData name="Frantz, Peter (FHWA)" userId="f74670da-0865-4695-ba42-aec6e786d4a9" providerId="ADAL" clId="{E33B90C2-56CD-4EDF-BEE4-CE6BDF1463F6}" dt="2023-11-07T18:33:54.707" v="1146" actId="5793"/>
          <ac:spMkLst>
            <pc:docMk/>
            <pc:sldMk cId="1693180683" sldId="282"/>
            <ac:spMk id="7" creationId="{0ABF214C-F869-445B-B025-5C9B10369D6B}"/>
          </ac:spMkLst>
        </pc:spChg>
        <pc:spChg chg="mod">
          <ac:chgData name="Frantz, Peter (FHWA)" userId="f74670da-0865-4695-ba42-aec6e786d4a9" providerId="ADAL" clId="{E33B90C2-56CD-4EDF-BEE4-CE6BDF1463F6}" dt="2023-11-07T18:33:59.506" v="1176" actId="20577"/>
          <ac:spMkLst>
            <pc:docMk/>
            <pc:sldMk cId="1693180683" sldId="282"/>
            <ac:spMk id="8" creationId="{C5082C58-F68E-4654-83CA-7263CF841F32}"/>
          </ac:spMkLst>
        </pc:spChg>
        <pc:picChg chg="del">
          <ac:chgData name="Frantz, Peter (FHWA)" userId="f74670da-0865-4695-ba42-aec6e786d4a9" providerId="ADAL" clId="{E33B90C2-56CD-4EDF-BEE4-CE6BDF1463F6}" dt="2023-11-07T18:01:31.451" v="1052" actId="478"/>
          <ac:picMkLst>
            <pc:docMk/>
            <pc:sldMk cId="1693180683" sldId="282"/>
            <ac:picMk id="14" creationId="{5BBCAB86-AF39-78BC-B41C-8135987AB962}"/>
          </ac:picMkLst>
        </pc:picChg>
        <pc:picChg chg="add del mod">
          <ac:chgData name="Frantz, Peter (FHWA)" userId="f74670da-0865-4695-ba42-aec6e786d4a9" providerId="ADAL" clId="{E33B90C2-56CD-4EDF-BEE4-CE6BDF1463F6}" dt="2023-11-07T18:34:38.849" v="1178"/>
          <ac:picMkLst>
            <pc:docMk/>
            <pc:sldMk cId="1693180683" sldId="282"/>
            <ac:picMk id="1026" creationId="{2C0A9FAC-10E6-A3CF-F743-2C64E1286C33}"/>
          </ac:picMkLst>
        </pc:picChg>
        <pc:picChg chg="add del mod">
          <ac:chgData name="Frantz, Peter (FHWA)" userId="f74670da-0865-4695-ba42-aec6e786d4a9" providerId="ADAL" clId="{E33B90C2-56CD-4EDF-BEE4-CE6BDF1463F6}" dt="2023-11-07T18:39:30.267" v="1180" actId="478"/>
          <ac:picMkLst>
            <pc:docMk/>
            <pc:sldMk cId="1693180683" sldId="282"/>
            <ac:picMk id="1028" creationId="{6A8B45F7-E54A-3D51-E381-4E764E51D704}"/>
          </ac:picMkLst>
        </pc:picChg>
        <pc:picChg chg="add mod">
          <ac:chgData name="Frantz, Peter (FHWA)" userId="f74670da-0865-4695-ba42-aec6e786d4a9" providerId="ADAL" clId="{E33B90C2-56CD-4EDF-BEE4-CE6BDF1463F6}" dt="2023-11-07T18:39:34.310" v="1181"/>
          <ac:picMkLst>
            <pc:docMk/>
            <pc:sldMk cId="1693180683" sldId="282"/>
            <ac:picMk id="1030" creationId="{2425BF10-64A5-BE46-8C68-7FF54CABF895}"/>
          </ac:picMkLst>
        </pc:picChg>
        <pc:picChg chg="add mod">
          <ac:chgData name="Frantz, Peter (FHWA)" userId="f74670da-0865-4695-ba42-aec6e786d4a9" providerId="ADAL" clId="{E33B90C2-56CD-4EDF-BEE4-CE6BDF1463F6}" dt="2023-11-07T18:40:25.503" v="1182"/>
          <ac:picMkLst>
            <pc:docMk/>
            <pc:sldMk cId="1693180683" sldId="282"/>
            <ac:picMk id="1032" creationId="{B971B5CB-A05A-EEEC-9473-E470FB6AC53D}"/>
          </ac:picMkLst>
        </pc:picChg>
        <pc:picChg chg="del">
          <ac:chgData name="Frantz, Peter (FHWA)" userId="f74670da-0865-4695-ba42-aec6e786d4a9" providerId="ADAL" clId="{E33B90C2-56CD-4EDF-BEE4-CE6BDF1463F6}" dt="2023-11-07T18:01:30.719" v="1051" actId="478"/>
          <ac:picMkLst>
            <pc:docMk/>
            <pc:sldMk cId="1693180683" sldId="282"/>
            <ac:picMk id="2050" creationId="{8ACA2470-F6A4-5707-FCCC-83E8036125CC}"/>
          </ac:picMkLst>
        </pc:picChg>
      </pc:sldChg>
      <pc:sldChg chg="addSp delSp modSp add mod ord">
        <pc:chgData name="Frantz, Peter (FHWA)" userId="f74670da-0865-4695-ba42-aec6e786d4a9" providerId="ADAL" clId="{E33B90C2-56CD-4EDF-BEE4-CE6BDF1463F6}" dt="2023-11-07T18:48:48.218" v="1190"/>
        <pc:sldMkLst>
          <pc:docMk/>
          <pc:sldMk cId="266047234" sldId="283"/>
        </pc:sldMkLst>
        <pc:picChg chg="add del">
          <ac:chgData name="Frantz, Peter (FHWA)" userId="f74670da-0865-4695-ba42-aec6e786d4a9" providerId="ADAL" clId="{E33B90C2-56CD-4EDF-BEE4-CE6BDF1463F6}" dt="2023-11-07T18:48:43.463" v="1188" actId="21"/>
          <ac:picMkLst>
            <pc:docMk/>
            <pc:sldMk cId="266047234" sldId="283"/>
            <ac:picMk id="3" creationId="{28BDA001-78E4-7123-CD68-4176F5CFAE20}"/>
          </ac:picMkLst>
        </pc:picChg>
        <pc:picChg chg="add mod">
          <ac:chgData name="Frantz, Peter (FHWA)" userId="f74670da-0865-4695-ba42-aec6e786d4a9" providerId="ADAL" clId="{E33B90C2-56CD-4EDF-BEE4-CE6BDF1463F6}" dt="2023-11-07T18:48:48.218" v="1190"/>
          <ac:picMkLst>
            <pc:docMk/>
            <pc:sldMk cId="266047234" sldId="283"/>
            <ac:picMk id="4" creationId="{6806826C-3F29-A7B5-4FB2-6A34FCCBCD33}"/>
          </ac:picMkLst>
        </pc:picChg>
        <pc:picChg chg="del">
          <ac:chgData name="Frantz, Peter (FHWA)" userId="f74670da-0865-4695-ba42-aec6e786d4a9" providerId="ADAL" clId="{E33B90C2-56CD-4EDF-BEE4-CE6BDF1463F6}" dt="2023-11-07T18:40:39.605" v="1186" actId="478"/>
          <ac:picMkLst>
            <pc:docMk/>
            <pc:sldMk cId="266047234" sldId="283"/>
            <ac:picMk id="6" creationId="{D5F90557-9A55-3A80-BEEA-3F88BC081BEF}"/>
          </ac:picMkLst>
        </pc:picChg>
      </pc:sldChg>
      <pc:sldChg chg="addSp modSp add mod modAnim">
        <pc:chgData name="Frantz, Peter (FHWA)" userId="f74670da-0865-4695-ba42-aec6e786d4a9" providerId="ADAL" clId="{E33B90C2-56CD-4EDF-BEE4-CE6BDF1463F6}" dt="2023-11-07T18:49:33.226" v="1199" actId="1076"/>
        <pc:sldMkLst>
          <pc:docMk/>
          <pc:sldMk cId="387890799" sldId="284"/>
        </pc:sldMkLst>
        <pc:picChg chg="add mod">
          <ac:chgData name="Frantz, Peter (FHWA)" userId="f74670da-0865-4695-ba42-aec6e786d4a9" providerId="ADAL" clId="{E33B90C2-56CD-4EDF-BEE4-CE6BDF1463F6}" dt="2023-11-07T18:49:33.226" v="1199" actId="1076"/>
          <ac:picMkLst>
            <pc:docMk/>
            <pc:sldMk cId="387890799" sldId="284"/>
            <ac:picMk id="2" creationId="{8961BF8D-EB5F-A714-6B76-29D01765C6D8}"/>
          </ac:picMkLst>
        </pc:picChg>
      </pc:sldChg>
      <pc:sldChg chg="addSp delSp modSp add mod">
        <pc:chgData name="Frantz, Peter (FHWA)" userId="f74670da-0865-4695-ba42-aec6e786d4a9" providerId="ADAL" clId="{E33B90C2-56CD-4EDF-BEE4-CE6BDF1463F6}" dt="2023-11-07T18:55:01.549" v="1675"/>
        <pc:sldMkLst>
          <pc:docMk/>
          <pc:sldMk cId="3663572095" sldId="285"/>
        </pc:sldMkLst>
        <pc:spChg chg="del mod">
          <ac:chgData name="Frantz, Peter (FHWA)" userId="f74670da-0865-4695-ba42-aec6e786d4a9" providerId="ADAL" clId="{E33B90C2-56CD-4EDF-BEE4-CE6BDF1463F6}" dt="2023-11-07T18:55:01.549" v="1675"/>
          <ac:spMkLst>
            <pc:docMk/>
            <pc:sldMk cId="3663572095" sldId="285"/>
            <ac:spMk id="2" creationId="{725D40B5-FC9D-50E3-CE70-C0DDB253BEBD}"/>
          </ac:spMkLst>
        </pc:spChg>
        <pc:spChg chg="add mod">
          <ac:chgData name="Frantz, Peter (FHWA)" userId="f74670da-0865-4695-ba42-aec6e786d4a9" providerId="ADAL" clId="{E33B90C2-56CD-4EDF-BEE4-CE6BDF1463F6}" dt="2023-11-07T18:54:56.884" v="1673" actId="27636"/>
          <ac:spMkLst>
            <pc:docMk/>
            <pc:sldMk cId="3663572095" sldId="285"/>
            <ac:spMk id="4" creationId="{19D4A637-210B-AC6E-5C4C-434782B7F3F5}"/>
          </ac:spMkLst>
        </pc:spChg>
        <pc:picChg chg="add mod">
          <ac:chgData name="Frantz, Peter (FHWA)" userId="f74670da-0865-4695-ba42-aec6e786d4a9" providerId="ADAL" clId="{E33B90C2-56CD-4EDF-BEE4-CE6BDF1463F6}" dt="2023-11-07T18:55:01.549" v="1675"/>
          <ac:picMkLst>
            <pc:docMk/>
            <pc:sldMk cId="3663572095" sldId="285"/>
            <ac:picMk id="6" creationId="{6CD17058-9A5A-D6C0-AB0F-FBF060A130A2}"/>
          </ac:picMkLst>
        </pc:picChg>
        <pc:picChg chg="del">
          <ac:chgData name="Frantz, Peter (FHWA)" userId="f74670da-0865-4695-ba42-aec6e786d4a9" providerId="ADAL" clId="{E33B90C2-56CD-4EDF-BEE4-CE6BDF1463F6}" dt="2023-11-07T18:54:51.347" v="1665" actId="478"/>
          <ac:picMkLst>
            <pc:docMk/>
            <pc:sldMk cId="3663572095" sldId="285"/>
            <ac:picMk id="7" creationId="{589560CE-5FA7-0B89-BF65-95F516326B2E}"/>
          </ac:picMkLst>
        </pc:picChg>
      </pc:sldChg>
      <pc:sldChg chg="add del setBg">
        <pc:chgData name="Frantz, Peter (FHWA)" userId="f74670da-0865-4695-ba42-aec6e786d4a9" providerId="ADAL" clId="{E33B90C2-56CD-4EDF-BEE4-CE6BDF1463F6}" dt="2023-11-07T17:51:52.865" v="965" actId="47"/>
        <pc:sldMkLst>
          <pc:docMk/>
          <pc:sldMk cId="331537815" sldId="309"/>
        </pc:sldMkLst>
      </pc:sldChg>
      <pc:sldChg chg="add del setBg">
        <pc:chgData name="Frantz, Peter (FHWA)" userId="f74670da-0865-4695-ba42-aec6e786d4a9" providerId="ADAL" clId="{E33B90C2-56CD-4EDF-BEE4-CE6BDF1463F6}" dt="2023-11-07T17:51:52.865" v="965" actId="47"/>
        <pc:sldMkLst>
          <pc:docMk/>
          <pc:sldMk cId="3888826785" sldId="310"/>
        </pc:sldMkLst>
      </pc:sldChg>
    </pc:docChg>
  </pc:docChgLst>
  <pc:docChgLst>
    <pc:chgData name="Frantz, Peter (FHWA)" userId="f74670da-0865-4695-ba42-aec6e786d4a9" providerId="ADAL" clId="{4B761F7D-8023-40A5-8D36-381B875F6DF2}"/>
    <pc:docChg chg="modSld">
      <pc:chgData name="Frantz, Peter (FHWA)" userId="f74670da-0865-4695-ba42-aec6e786d4a9" providerId="ADAL" clId="{4B761F7D-8023-40A5-8D36-381B875F6DF2}" dt="2024-03-14T04:28:09.400" v="21" actId="1036"/>
      <pc:docMkLst>
        <pc:docMk/>
      </pc:docMkLst>
      <pc:sldChg chg="modSp mod">
        <pc:chgData name="Frantz, Peter (FHWA)" userId="f74670da-0865-4695-ba42-aec6e786d4a9" providerId="ADAL" clId="{4B761F7D-8023-40A5-8D36-381B875F6DF2}" dt="2024-03-14T04:28:09.400" v="21" actId="1036"/>
        <pc:sldMkLst>
          <pc:docMk/>
          <pc:sldMk cId="3164929387" sldId="256"/>
        </pc:sldMkLst>
        <pc:spChg chg="mod">
          <ac:chgData name="Frantz, Peter (FHWA)" userId="f74670da-0865-4695-ba42-aec6e786d4a9" providerId="ADAL" clId="{4B761F7D-8023-40A5-8D36-381B875F6DF2}" dt="2024-03-14T04:28:09.400" v="21" actId="1036"/>
          <ac:spMkLst>
            <pc:docMk/>
            <pc:sldMk cId="3164929387" sldId="256"/>
            <ac:spMk id="4" creationId="{C7726698-BBBA-7E1D-13FB-4662E3B9B06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grpSp>
        <p:nvGrpSpPr>
          <p:cNvPr id="53" name="Group 52"/>
          <p:cNvGrpSpPr/>
          <p:nvPr/>
        </p:nvGrpSpPr>
        <p:grpSpPr>
          <a:xfrm>
            <a:off x="138192" y="1997846"/>
            <a:ext cx="12352133" cy="3669157"/>
            <a:chOff x="103644" y="1997845"/>
            <a:chExt cx="9264100" cy="3669157"/>
          </a:xfrm>
        </p:grpSpPr>
        <p:sp>
          <p:nvSpPr>
            <p:cNvPr id="21" name="Freeform 20"/>
            <p:cNvSpPr/>
            <p:nvPr/>
          </p:nvSpPr>
          <p:spPr>
            <a:xfrm rot="15669120">
              <a:off x="3703491" y="-842257"/>
              <a:ext cx="2064406" cy="9264100"/>
            </a:xfrm>
            <a:custGeom>
              <a:avLst/>
              <a:gdLst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1503 w 2209695"/>
                <a:gd name="connsiteY10" fmla="*/ 8780893 h 9154402"/>
                <a:gd name="connsiteX11" fmla="*/ 0 w 2209695"/>
                <a:gd name="connsiteY11" fmla="*/ 1104848 h 9154402"/>
                <a:gd name="connsiteX12" fmla="*/ 323604 w 2209695"/>
                <a:gd name="connsiteY12" fmla="*/ 323603 h 9154402"/>
                <a:gd name="connsiteX13" fmla="*/ 1104850 w 2209695"/>
                <a:gd name="connsiteY13" fmla="*/ 2 h 9154402"/>
                <a:gd name="connsiteX14" fmla="*/ 1104848 w 2209695"/>
                <a:gd name="connsiteY14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1503 w 2209695"/>
                <a:gd name="connsiteY9" fmla="*/ 8780893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1503 w 2209695"/>
                <a:gd name="connsiteY8" fmla="*/ 8780893 h 9154402"/>
                <a:gd name="connsiteX9" fmla="*/ 0 w 2209695"/>
                <a:gd name="connsiteY9" fmla="*/ 1104848 h 9154402"/>
                <a:gd name="connsiteX10" fmla="*/ 323604 w 2209695"/>
                <a:gd name="connsiteY10" fmla="*/ 323603 h 9154402"/>
                <a:gd name="connsiteX11" fmla="*/ 1104850 w 2209695"/>
                <a:gd name="connsiteY11" fmla="*/ 2 h 9154402"/>
                <a:gd name="connsiteX12" fmla="*/ 1104848 w 2209695"/>
                <a:gd name="connsiteY12" fmla="*/ 0 h 9154402"/>
                <a:gd name="connsiteX0" fmla="*/ 1144487 w 2249334"/>
                <a:gd name="connsiteY0" fmla="*/ 0 h 9154755"/>
                <a:gd name="connsiteX1" fmla="*/ 1144487 w 2249334"/>
                <a:gd name="connsiteY1" fmla="*/ 0 h 9154755"/>
                <a:gd name="connsiteX2" fmla="*/ 1925732 w 2249334"/>
                <a:gd name="connsiteY2" fmla="*/ 323604 h 9154755"/>
                <a:gd name="connsiteX3" fmla="*/ 2249333 w 2249334"/>
                <a:gd name="connsiteY3" fmla="*/ 1104850 h 9154755"/>
                <a:gd name="connsiteX4" fmla="*/ 2249334 w 2249334"/>
                <a:gd name="connsiteY4" fmla="*/ 9154402 h 9154755"/>
                <a:gd name="connsiteX5" fmla="*/ 2249334 w 2249334"/>
                <a:gd name="connsiteY5" fmla="*/ 9154402 h 9154755"/>
                <a:gd name="connsiteX6" fmla="*/ 2249334 w 2249334"/>
                <a:gd name="connsiteY6" fmla="*/ 9154402 h 9154755"/>
                <a:gd name="connsiteX7" fmla="*/ 0 w 2249334"/>
                <a:gd name="connsiteY7" fmla="*/ 9154755 h 9154755"/>
                <a:gd name="connsiteX8" fmla="*/ 41142 w 2249334"/>
                <a:gd name="connsiteY8" fmla="*/ 8780893 h 9154755"/>
                <a:gd name="connsiteX9" fmla="*/ 39639 w 2249334"/>
                <a:gd name="connsiteY9" fmla="*/ 1104848 h 9154755"/>
                <a:gd name="connsiteX10" fmla="*/ 363243 w 2249334"/>
                <a:gd name="connsiteY10" fmla="*/ 323603 h 9154755"/>
                <a:gd name="connsiteX11" fmla="*/ 1144489 w 2249334"/>
                <a:gd name="connsiteY11" fmla="*/ 2 h 9154755"/>
                <a:gd name="connsiteX12" fmla="*/ 1144487 w 2249334"/>
                <a:gd name="connsiteY12" fmla="*/ 0 h 9154755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1503 w 2209695"/>
                <a:gd name="connsiteY7" fmla="*/ 8780893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37157 w 2209695"/>
                <a:gd name="connsiteY7" fmla="*/ 8792966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37157 w 2301135"/>
                <a:gd name="connsiteY0" fmla="*/ 8792966 h 9245842"/>
                <a:gd name="connsiteX1" fmla="*/ 0 w 2301135"/>
                <a:gd name="connsiteY1" fmla="*/ 1104848 h 9245842"/>
                <a:gd name="connsiteX2" fmla="*/ 323604 w 2301135"/>
                <a:gd name="connsiteY2" fmla="*/ 323603 h 9245842"/>
                <a:gd name="connsiteX3" fmla="*/ 1104850 w 2301135"/>
                <a:gd name="connsiteY3" fmla="*/ 2 h 9245842"/>
                <a:gd name="connsiteX4" fmla="*/ 1104848 w 2301135"/>
                <a:gd name="connsiteY4" fmla="*/ 0 h 9245842"/>
                <a:gd name="connsiteX5" fmla="*/ 1104848 w 2301135"/>
                <a:gd name="connsiteY5" fmla="*/ 0 h 9245842"/>
                <a:gd name="connsiteX6" fmla="*/ 1886093 w 2301135"/>
                <a:gd name="connsiteY6" fmla="*/ 323604 h 9245842"/>
                <a:gd name="connsiteX7" fmla="*/ 2209694 w 2301135"/>
                <a:gd name="connsiteY7" fmla="*/ 1104850 h 9245842"/>
                <a:gd name="connsiteX8" fmla="*/ 2209695 w 2301135"/>
                <a:gd name="connsiteY8" fmla="*/ 9154402 h 9245842"/>
                <a:gd name="connsiteX9" fmla="*/ 2209695 w 2301135"/>
                <a:gd name="connsiteY9" fmla="*/ 9154402 h 9245842"/>
                <a:gd name="connsiteX10" fmla="*/ 2301135 w 2301135"/>
                <a:gd name="connsiteY10" fmla="*/ 9245842 h 9245842"/>
                <a:gd name="connsiteX0" fmla="*/ 37157 w 2209695"/>
                <a:gd name="connsiteY0" fmla="*/ 8792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67397 w 2209695"/>
                <a:gd name="connsiteY0" fmla="*/ 8829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695" h="9154402">
                  <a:moveTo>
                    <a:pt x="67397" y="8829966"/>
                  </a:moveTo>
                  <a:lnTo>
                    <a:pt x="0" y="1104848"/>
                  </a:lnTo>
                  <a:cubicBezTo>
                    <a:pt x="0" y="811824"/>
                    <a:pt x="116404" y="530802"/>
                    <a:pt x="323604" y="323603"/>
                  </a:cubicBezTo>
                  <a:cubicBezTo>
                    <a:pt x="530804" y="116404"/>
                    <a:pt x="811826" y="1"/>
                    <a:pt x="1104850" y="2"/>
                  </a:cubicBezTo>
                  <a:lnTo>
                    <a:pt x="1104848" y="0"/>
                  </a:lnTo>
                  <a:lnTo>
                    <a:pt x="1104848" y="0"/>
                  </a:lnTo>
                  <a:cubicBezTo>
                    <a:pt x="1397872" y="0"/>
                    <a:pt x="1678894" y="116404"/>
                    <a:pt x="1886093" y="323604"/>
                  </a:cubicBezTo>
                  <a:cubicBezTo>
                    <a:pt x="2093292" y="530804"/>
                    <a:pt x="2209695" y="811826"/>
                    <a:pt x="2209694" y="1104850"/>
                  </a:cubicBezTo>
                  <a:cubicBezTo>
                    <a:pt x="2209694" y="3788034"/>
                    <a:pt x="2209695" y="6471218"/>
                    <a:pt x="2209695" y="9154402"/>
                  </a:cubicBezTo>
                  <a:lnTo>
                    <a:pt x="2209695" y="9154402"/>
                  </a:lnTo>
                </a:path>
              </a:pathLst>
            </a:custGeom>
            <a:solidFill>
              <a:srgbClr val="073779">
                <a:alpha val="80000"/>
              </a:srgbClr>
            </a:solidFill>
            <a:ln w="254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15660000">
              <a:off x="5179560" y="1579153"/>
              <a:ext cx="1040884" cy="7134813"/>
            </a:xfrm>
            <a:custGeom>
              <a:avLst/>
              <a:gdLst>
                <a:gd name="connsiteX0" fmla="*/ 498324 w 996648"/>
                <a:gd name="connsiteY0" fmla="*/ 0 h 6971904"/>
                <a:gd name="connsiteX1" fmla="*/ 498324 w 996648"/>
                <a:gd name="connsiteY1" fmla="*/ 0 h 6971904"/>
                <a:gd name="connsiteX2" fmla="*/ 850692 w 996648"/>
                <a:gd name="connsiteY2" fmla="*/ 145956 h 6971904"/>
                <a:gd name="connsiteX3" fmla="*/ 996647 w 996648"/>
                <a:gd name="connsiteY3" fmla="*/ 498325 h 6971904"/>
                <a:gd name="connsiteX4" fmla="*/ 996648 w 996648"/>
                <a:gd name="connsiteY4" fmla="*/ 6971904 h 6971904"/>
                <a:gd name="connsiteX5" fmla="*/ 996648 w 996648"/>
                <a:gd name="connsiteY5" fmla="*/ 6971904 h 6971904"/>
                <a:gd name="connsiteX6" fmla="*/ 996648 w 996648"/>
                <a:gd name="connsiteY6" fmla="*/ 6971904 h 6971904"/>
                <a:gd name="connsiteX7" fmla="*/ 0 w 996648"/>
                <a:gd name="connsiteY7" fmla="*/ 6971904 h 6971904"/>
                <a:gd name="connsiteX8" fmla="*/ 0 w 996648"/>
                <a:gd name="connsiteY8" fmla="*/ 6971904 h 6971904"/>
                <a:gd name="connsiteX9" fmla="*/ 0 w 996648"/>
                <a:gd name="connsiteY9" fmla="*/ 6971904 h 6971904"/>
                <a:gd name="connsiteX10" fmla="*/ 0 w 996648"/>
                <a:gd name="connsiteY10" fmla="*/ 498324 h 6971904"/>
                <a:gd name="connsiteX11" fmla="*/ 145956 w 996648"/>
                <a:gd name="connsiteY11" fmla="*/ 145956 h 6971904"/>
                <a:gd name="connsiteX12" fmla="*/ 498325 w 996648"/>
                <a:gd name="connsiteY12" fmla="*/ 1 h 6971904"/>
                <a:gd name="connsiteX13" fmla="*/ 498324 w 996648"/>
                <a:gd name="connsiteY13" fmla="*/ 0 h 6971904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996648 w 1051569"/>
                <a:gd name="connsiteY5" fmla="*/ 6971904 h 7134903"/>
                <a:gd name="connsiteX6" fmla="*/ 1051569 w 1051569"/>
                <a:gd name="connsiteY6" fmla="*/ 7134903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6971904 h 7134903"/>
                <a:gd name="connsiteX10" fmla="*/ 0 w 1051569"/>
                <a:gd name="connsiteY10" fmla="*/ 498324 h 7134903"/>
                <a:gd name="connsiteX11" fmla="*/ 145956 w 1051569"/>
                <a:gd name="connsiteY11" fmla="*/ 145956 h 7134903"/>
                <a:gd name="connsiteX12" fmla="*/ 498325 w 1051569"/>
                <a:gd name="connsiteY12" fmla="*/ 1 h 7134903"/>
                <a:gd name="connsiteX13" fmla="*/ 498324 w 1051569"/>
                <a:gd name="connsiteY13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1051569 w 1051569"/>
                <a:gd name="connsiteY5" fmla="*/ 7134903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498324 h 7134903"/>
                <a:gd name="connsiteX10" fmla="*/ 145956 w 1051569"/>
                <a:gd name="connsiteY10" fmla="*/ 145956 h 7134903"/>
                <a:gd name="connsiteX11" fmla="*/ 498325 w 1051569"/>
                <a:gd name="connsiteY11" fmla="*/ 1 h 7134903"/>
                <a:gd name="connsiteX12" fmla="*/ 498324 w 1051569"/>
                <a:gd name="connsiteY12" fmla="*/ 0 h 7134903"/>
                <a:gd name="connsiteX0" fmla="*/ 498324 w 1217677"/>
                <a:gd name="connsiteY0" fmla="*/ 0 h 7134903"/>
                <a:gd name="connsiteX1" fmla="*/ 498324 w 1217677"/>
                <a:gd name="connsiteY1" fmla="*/ 0 h 7134903"/>
                <a:gd name="connsiteX2" fmla="*/ 850692 w 1217677"/>
                <a:gd name="connsiteY2" fmla="*/ 145956 h 7134903"/>
                <a:gd name="connsiteX3" fmla="*/ 996647 w 1217677"/>
                <a:gd name="connsiteY3" fmla="*/ 498325 h 7134903"/>
                <a:gd name="connsiteX4" fmla="*/ 1051569 w 1217677"/>
                <a:gd name="connsiteY4" fmla="*/ 7134903 h 7134903"/>
                <a:gd name="connsiteX5" fmla="*/ 0 w 1217677"/>
                <a:gd name="connsiteY5" fmla="*/ 6971904 h 7134903"/>
                <a:gd name="connsiteX6" fmla="*/ 0 w 1217677"/>
                <a:gd name="connsiteY6" fmla="*/ 6971904 h 7134903"/>
                <a:gd name="connsiteX7" fmla="*/ 0 w 1217677"/>
                <a:gd name="connsiteY7" fmla="*/ 6971904 h 7134903"/>
                <a:gd name="connsiteX8" fmla="*/ 0 w 1217677"/>
                <a:gd name="connsiteY8" fmla="*/ 498324 h 7134903"/>
                <a:gd name="connsiteX9" fmla="*/ 145956 w 1217677"/>
                <a:gd name="connsiteY9" fmla="*/ 145956 h 7134903"/>
                <a:gd name="connsiteX10" fmla="*/ 498325 w 1217677"/>
                <a:gd name="connsiteY10" fmla="*/ 1 h 7134903"/>
                <a:gd name="connsiteX11" fmla="*/ 498324 w 1217677"/>
                <a:gd name="connsiteY11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1051569 w 1051569"/>
                <a:gd name="connsiteY4" fmla="*/ 7134903 h 7134903"/>
                <a:gd name="connsiteX5" fmla="*/ 0 w 1051569"/>
                <a:gd name="connsiteY5" fmla="*/ 6971904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498324 h 7134903"/>
                <a:gd name="connsiteX9" fmla="*/ 145956 w 1051569"/>
                <a:gd name="connsiteY9" fmla="*/ 145956 h 7134903"/>
                <a:gd name="connsiteX10" fmla="*/ 498325 w 1051569"/>
                <a:gd name="connsiteY10" fmla="*/ 1 h 7134903"/>
                <a:gd name="connsiteX11" fmla="*/ 498324 w 1051569"/>
                <a:gd name="connsiteY11" fmla="*/ 0 h 7134903"/>
                <a:gd name="connsiteX0" fmla="*/ 0 w 1143009"/>
                <a:gd name="connsiteY0" fmla="*/ 6971904 h 7226343"/>
                <a:gd name="connsiteX1" fmla="*/ 0 w 1143009"/>
                <a:gd name="connsiteY1" fmla="*/ 6971904 h 7226343"/>
                <a:gd name="connsiteX2" fmla="*/ 0 w 1143009"/>
                <a:gd name="connsiteY2" fmla="*/ 6971904 h 7226343"/>
                <a:gd name="connsiteX3" fmla="*/ 0 w 1143009"/>
                <a:gd name="connsiteY3" fmla="*/ 498324 h 7226343"/>
                <a:gd name="connsiteX4" fmla="*/ 145956 w 1143009"/>
                <a:gd name="connsiteY4" fmla="*/ 145956 h 7226343"/>
                <a:gd name="connsiteX5" fmla="*/ 498325 w 1143009"/>
                <a:gd name="connsiteY5" fmla="*/ 1 h 7226343"/>
                <a:gd name="connsiteX6" fmla="*/ 498324 w 1143009"/>
                <a:gd name="connsiteY6" fmla="*/ 0 h 7226343"/>
                <a:gd name="connsiteX7" fmla="*/ 498324 w 1143009"/>
                <a:gd name="connsiteY7" fmla="*/ 0 h 7226343"/>
                <a:gd name="connsiteX8" fmla="*/ 850692 w 1143009"/>
                <a:gd name="connsiteY8" fmla="*/ 145956 h 7226343"/>
                <a:gd name="connsiteX9" fmla="*/ 996647 w 1143009"/>
                <a:gd name="connsiteY9" fmla="*/ 498325 h 7226343"/>
                <a:gd name="connsiteX10" fmla="*/ 1143009 w 1143009"/>
                <a:gd name="connsiteY10" fmla="*/ 7226343 h 7226343"/>
                <a:gd name="connsiteX0" fmla="*/ 0 w 1095577"/>
                <a:gd name="connsiteY0" fmla="*/ 6971904 h 7197301"/>
                <a:gd name="connsiteX1" fmla="*/ 0 w 1095577"/>
                <a:gd name="connsiteY1" fmla="*/ 6971904 h 7197301"/>
                <a:gd name="connsiteX2" fmla="*/ 0 w 1095577"/>
                <a:gd name="connsiteY2" fmla="*/ 6971904 h 7197301"/>
                <a:gd name="connsiteX3" fmla="*/ 0 w 1095577"/>
                <a:gd name="connsiteY3" fmla="*/ 498324 h 7197301"/>
                <a:gd name="connsiteX4" fmla="*/ 145956 w 1095577"/>
                <a:gd name="connsiteY4" fmla="*/ 145956 h 7197301"/>
                <a:gd name="connsiteX5" fmla="*/ 498325 w 1095577"/>
                <a:gd name="connsiteY5" fmla="*/ 1 h 7197301"/>
                <a:gd name="connsiteX6" fmla="*/ 498324 w 1095577"/>
                <a:gd name="connsiteY6" fmla="*/ 0 h 7197301"/>
                <a:gd name="connsiteX7" fmla="*/ 498324 w 1095577"/>
                <a:gd name="connsiteY7" fmla="*/ 0 h 7197301"/>
                <a:gd name="connsiteX8" fmla="*/ 850692 w 1095577"/>
                <a:gd name="connsiteY8" fmla="*/ 145956 h 7197301"/>
                <a:gd name="connsiteX9" fmla="*/ 996647 w 1095577"/>
                <a:gd name="connsiteY9" fmla="*/ 498325 h 7197301"/>
                <a:gd name="connsiteX10" fmla="*/ 1095577 w 1095577"/>
                <a:gd name="connsiteY10" fmla="*/ 7197301 h 7197301"/>
                <a:gd name="connsiteX0" fmla="*/ 0 w 1045874"/>
                <a:gd name="connsiteY0" fmla="*/ 6971904 h 7103308"/>
                <a:gd name="connsiteX1" fmla="*/ 0 w 1045874"/>
                <a:gd name="connsiteY1" fmla="*/ 6971904 h 7103308"/>
                <a:gd name="connsiteX2" fmla="*/ 0 w 1045874"/>
                <a:gd name="connsiteY2" fmla="*/ 6971904 h 7103308"/>
                <a:gd name="connsiteX3" fmla="*/ 0 w 1045874"/>
                <a:gd name="connsiteY3" fmla="*/ 498324 h 7103308"/>
                <a:gd name="connsiteX4" fmla="*/ 145956 w 1045874"/>
                <a:gd name="connsiteY4" fmla="*/ 145956 h 7103308"/>
                <a:gd name="connsiteX5" fmla="*/ 498325 w 1045874"/>
                <a:gd name="connsiteY5" fmla="*/ 1 h 7103308"/>
                <a:gd name="connsiteX6" fmla="*/ 498324 w 1045874"/>
                <a:gd name="connsiteY6" fmla="*/ 0 h 7103308"/>
                <a:gd name="connsiteX7" fmla="*/ 498324 w 1045874"/>
                <a:gd name="connsiteY7" fmla="*/ 0 h 7103308"/>
                <a:gd name="connsiteX8" fmla="*/ 850692 w 1045874"/>
                <a:gd name="connsiteY8" fmla="*/ 145956 h 7103308"/>
                <a:gd name="connsiteX9" fmla="*/ 996647 w 1045874"/>
                <a:gd name="connsiteY9" fmla="*/ 498325 h 7103308"/>
                <a:gd name="connsiteX10" fmla="*/ 1045874 w 1045874"/>
                <a:gd name="connsiteY10" fmla="*/ 7103308 h 7103308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0884" h="7134813">
                  <a:moveTo>
                    <a:pt x="0" y="6971904"/>
                  </a:moveTo>
                  <a:lnTo>
                    <a:pt x="0" y="6971904"/>
                  </a:lnTo>
                  <a:lnTo>
                    <a:pt x="0" y="6971904"/>
                  </a:lnTo>
                  <a:lnTo>
                    <a:pt x="0" y="498324"/>
                  </a:lnTo>
                  <a:cubicBezTo>
                    <a:pt x="0" y="366160"/>
                    <a:pt x="52502" y="239410"/>
                    <a:pt x="145956" y="145956"/>
                  </a:cubicBezTo>
                  <a:cubicBezTo>
                    <a:pt x="239410" y="52502"/>
                    <a:pt x="366161" y="1"/>
                    <a:pt x="498325" y="1"/>
                  </a:cubicBezTo>
                  <a:lnTo>
                    <a:pt x="498324" y="0"/>
                  </a:lnTo>
                  <a:lnTo>
                    <a:pt x="498324" y="0"/>
                  </a:lnTo>
                  <a:cubicBezTo>
                    <a:pt x="630488" y="0"/>
                    <a:pt x="757238" y="52502"/>
                    <a:pt x="850692" y="145956"/>
                  </a:cubicBezTo>
                  <a:cubicBezTo>
                    <a:pt x="944146" y="239410"/>
                    <a:pt x="996647" y="366161"/>
                    <a:pt x="996647" y="498325"/>
                  </a:cubicBezTo>
                  <a:cubicBezTo>
                    <a:pt x="1030126" y="1663149"/>
                    <a:pt x="1037566" y="5867764"/>
                    <a:pt x="1040884" y="7134813"/>
                  </a:cubicBezTo>
                </a:path>
              </a:pathLst>
            </a:custGeom>
            <a:solidFill>
              <a:schemeClr val="tx2">
                <a:alpha val="60000"/>
              </a:schemeClr>
            </a:solidFill>
            <a:ln>
              <a:solidFill>
                <a:schemeClr val="bg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26" name="Freeform 25"/>
            <p:cNvSpPr/>
            <p:nvPr/>
          </p:nvSpPr>
          <p:spPr>
            <a:xfrm rot="15660000">
              <a:off x="6127955" y="-68851"/>
              <a:ext cx="932370" cy="5296611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5534 w 962833"/>
                <a:gd name="connsiteY2" fmla="*/ 6164375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5534" y="6164375"/>
                  </a:lnTo>
                  <a:cubicBezTo>
                    <a:pt x="3689" y="4261983"/>
                    <a:pt x="1845" y="2359592"/>
                    <a:pt x="0" y="457200"/>
                  </a:cubicBez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chemeClr val="tx2">
                <a:alpha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 rot="15660000">
              <a:off x="5624128" y="-611284"/>
              <a:ext cx="962833" cy="6320186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0" y="6172200"/>
                  </a:lnTo>
                  <a:lnTo>
                    <a:pt x="0" y="457200"/>
                  </a:ln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rgbClr val="073779">
                <a:alpha val="50000"/>
              </a:srgbClr>
            </a:solidFill>
            <a:ln w="25400"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15660000">
              <a:off x="6395227" y="-278516"/>
              <a:ext cx="552099" cy="5104822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099" h="5109912">
                  <a:moveTo>
                    <a:pt x="0" y="5016061"/>
                  </a:moveTo>
                  <a:lnTo>
                    <a:pt x="0" y="5016061"/>
                  </a:lnTo>
                  <a:lnTo>
                    <a:pt x="0" y="251460"/>
                  </a:ln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36054" y="5039297"/>
                    <a:pt x="552099" y="5109912"/>
                  </a:cubicBezTo>
                </a:path>
              </a:pathLst>
            </a:custGeom>
            <a:solidFill>
              <a:schemeClr val="accent1">
                <a:alpha val="3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 rot="15660000">
              <a:off x="7468755" y="1178808"/>
              <a:ext cx="536285" cy="2936001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328 w 552099"/>
                <a:gd name="connsiteY1" fmla="*/ 2862849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328 w 552099"/>
                <a:gd name="connsiteY0" fmla="*/ 2862849 h 5109912"/>
                <a:gd name="connsiteX1" fmla="*/ 0 w 552099"/>
                <a:gd name="connsiteY1" fmla="*/ 251460 h 5109912"/>
                <a:gd name="connsiteX2" fmla="*/ 73651 w 552099"/>
                <a:gd name="connsiteY2" fmla="*/ 73651 h 5109912"/>
                <a:gd name="connsiteX3" fmla="*/ 251460 w 552099"/>
                <a:gd name="connsiteY3" fmla="*/ 0 h 5109912"/>
                <a:gd name="connsiteX4" fmla="*/ 251460 w 552099"/>
                <a:gd name="connsiteY4" fmla="*/ 0 h 5109912"/>
                <a:gd name="connsiteX5" fmla="*/ 429269 w 552099"/>
                <a:gd name="connsiteY5" fmla="*/ 73651 h 5109912"/>
                <a:gd name="connsiteX6" fmla="*/ 502920 w 552099"/>
                <a:gd name="connsiteY6" fmla="*/ 251460 h 5109912"/>
                <a:gd name="connsiteX7" fmla="*/ 552099 w 552099"/>
                <a:gd name="connsiteY7" fmla="*/ 5109912 h 5109912"/>
                <a:gd name="connsiteX0" fmla="*/ 328 w 543353"/>
                <a:gd name="connsiteY0" fmla="*/ 2862849 h 2928006"/>
                <a:gd name="connsiteX1" fmla="*/ 0 w 543353"/>
                <a:gd name="connsiteY1" fmla="*/ 251460 h 2928006"/>
                <a:gd name="connsiteX2" fmla="*/ 73651 w 543353"/>
                <a:gd name="connsiteY2" fmla="*/ 73651 h 2928006"/>
                <a:gd name="connsiteX3" fmla="*/ 251460 w 543353"/>
                <a:gd name="connsiteY3" fmla="*/ 0 h 2928006"/>
                <a:gd name="connsiteX4" fmla="*/ 251460 w 543353"/>
                <a:gd name="connsiteY4" fmla="*/ 0 h 2928006"/>
                <a:gd name="connsiteX5" fmla="*/ 429269 w 543353"/>
                <a:gd name="connsiteY5" fmla="*/ 73651 h 2928006"/>
                <a:gd name="connsiteX6" fmla="*/ 502920 w 543353"/>
                <a:gd name="connsiteY6" fmla="*/ 251460 h 2928006"/>
                <a:gd name="connsiteX7" fmla="*/ 543353 w 543353"/>
                <a:gd name="connsiteY7" fmla="*/ 2928006 h 2928006"/>
                <a:gd name="connsiteX0" fmla="*/ 328 w 537043"/>
                <a:gd name="connsiteY0" fmla="*/ 2862849 h 2967890"/>
                <a:gd name="connsiteX1" fmla="*/ 0 w 537043"/>
                <a:gd name="connsiteY1" fmla="*/ 251460 h 2967890"/>
                <a:gd name="connsiteX2" fmla="*/ 73651 w 537043"/>
                <a:gd name="connsiteY2" fmla="*/ 73651 h 2967890"/>
                <a:gd name="connsiteX3" fmla="*/ 251460 w 537043"/>
                <a:gd name="connsiteY3" fmla="*/ 0 h 2967890"/>
                <a:gd name="connsiteX4" fmla="*/ 251460 w 537043"/>
                <a:gd name="connsiteY4" fmla="*/ 0 h 2967890"/>
                <a:gd name="connsiteX5" fmla="*/ 429269 w 537043"/>
                <a:gd name="connsiteY5" fmla="*/ 73651 h 2967890"/>
                <a:gd name="connsiteX6" fmla="*/ 502920 w 537043"/>
                <a:gd name="connsiteY6" fmla="*/ 251460 h 2967890"/>
                <a:gd name="connsiteX7" fmla="*/ 537043 w 537043"/>
                <a:gd name="connsiteY7" fmla="*/ 2967890 h 2967890"/>
                <a:gd name="connsiteX0" fmla="*/ 328 w 528237"/>
                <a:gd name="connsiteY0" fmla="*/ 2862849 h 2951509"/>
                <a:gd name="connsiteX1" fmla="*/ 0 w 528237"/>
                <a:gd name="connsiteY1" fmla="*/ 251460 h 2951509"/>
                <a:gd name="connsiteX2" fmla="*/ 73651 w 528237"/>
                <a:gd name="connsiteY2" fmla="*/ 73651 h 2951509"/>
                <a:gd name="connsiteX3" fmla="*/ 251460 w 528237"/>
                <a:gd name="connsiteY3" fmla="*/ 0 h 2951509"/>
                <a:gd name="connsiteX4" fmla="*/ 251460 w 528237"/>
                <a:gd name="connsiteY4" fmla="*/ 0 h 2951509"/>
                <a:gd name="connsiteX5" fmla="*/ 429269 w 528237"/>
                <a:gd name="connsiteY5" fmla="*/ 73651 h 2951509"/>
                <a:gd name="connsiteX6" fmla="*/ 502920 w 528237"/>
                <a:gd name="connsiteY6" fmla="*/ 251460 h 2951509"/>
                <a:gd name="connsiteX7" fmla="*/ 524305 w 528237"/>
                <a:gd name="connsiteY7" fmla="*/ 2951509 h 2951509"/>
                <a:gd name="connsiteX0" fmla="*/ 328 w 528237"/>
                <a:gd name="connsiteY0" fmla="*/ 2862849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28237"/>
                <a:gd name="connsiteY0" fmla="*/ 2863516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38755"/>
                <a:gd name="connsiteY0" fmla="*/ 2863516 h 2953801"/>
                <a:gd name="connsiteX1" fmla="*/ 0 w 538755"/>
                <a:gd name="connsiteY1" fmla="*/ 251460 h 2953801"/>
                <a:gd name="connsiteX2" fmla="*/ 73651 w 538755"/>
                <a:gd name="connsiteY2" fmla="*/ 73651 h 2953801"/>
                <a:gd name="connsiteX3" fmla="*/ 251460 w 538755"/>
                <a:gd name="connsiteY3" fmla="*/ 0 h 2953801"/>
                <a:gd name="connsiteX4" fmla="*/ 251460 w 538755"/>
                <a:gd name="connsiteY4" fmla="*/ 0 h 2953801"/>
                <a:gd name="connsiteX5" fmla="*/ 429269 w 538755"/>
                <a:gd name="connsiteY5" fmla="*/ 73651 h 2953801"/>
                <a:gd name="connsiteX6" fmla="*/ 502920 w 538755"/>
                <a:gd name="connsiteY6" fmla="*/ 251460 h 2953801"/>
                <a:gd name="connsiteX7" fmla="*/ 538755 w 538755"/>
                <a:gd name="connsiteY7" fmla="*/ 2953801 h 2953801"/>
                <a:gd name="connsiteX0" fmla="*/ 4542 w 536285"/>
                <a:gd name="connsiteY0" fmla="*/ 2863516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  <a:gd name="connsiteX0" fmla="*/ 6777 w 536285"/>
                <a:gd name="connsiteY0" fmla="*/ 2849391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285" h="2938929">
                  <a:moveTo>
                    <a:pt x="6777" y="2849391"/>
                  </a:moveTo>
                  <a:cubicBezTo>
                    <a:pt x="6668" y="1978928"/>
                    <a:pt x="109" y="1121923"/>
                    <a:pt x="0" y="251460"/>
                  </a:cubicBez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17682" y="905440"/>
                    <a:pt x="536285" y="2938929"/>
                  </a:cubicBezTo>
                </a:path>
              </a:pathLst>
            </a:cu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7831911" y="-1649856"/>
            <a:ext cx="985797" cy="8064181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  <a:gd name="connsiteX0" fmla="*/ 0 w 981537"/>
              <a:gd name="connsiteY0" fmla="*/ 6172200 h 6338829"/>
              <a:gd name="connsiteX1" fmla="*/ 0 w 981537"/>
              <a:gd name="connsiteY1" fmla="*/ 6172200 h 6338829"/>
              <a:gd name="connsiteX2" fmla="*/ 0 w 981537"/>
              <a:gd name="connsiteY2" fmla="*/ 6172200 h 6338829"/>
              <a:gd name="connsiteX3" fmla="*/ 0 w 981537"/>
              <a:gd name="connsiteY3" fmla="*/ 457200 h 6338829"/>
              <a:gd name="connsiteX4" fmla="*/ 133911 w 981537"/>
              <a:gd name="connsiteY4" fmla="*/ 133911 h 6338829"/>
              <a:gd name="connsiteX5" fmla="*/ 457201 w 981537"/>
              <a:gd name="connsiteY5" fmla="*/ 1 h 6338829"/>
              <a:gd name="connsiteX6" fmla="*/ 457200 w 981537"/>
              <a:gd name="connsiteY6" fmla="*/ 0 h 6338829"/>
              <a:gd name="connsiteX7" fmla="*/ 457200 w 981537"/>
              <a:gd name="connsiteY7" fmla="*/ 0 h 6338829"/>
              <a:gd name="connsiteX8" fmla="*/ 780489 w 981537"/>
              <a:gd name="connsiteY8" fmla="*/ 133911 h 6338829"/>
              <a:gd name="connsiteX9" fmla="*/ 914399 w 981537"/>
              <a:gd name="connsiteY9" fmla="*/ 457201 h 6338829"/>
              <a:gd name="connsiteX10" fmla="*/ 981537 w 981537"/>
              <a:gd name="connsiteY10" fmla="*/ 6338829 h 633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1537" h="6338829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89058" y="4544471"/>
                  <a:pt x="981537" y="6338829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050505" y="-970104"/>
            <a:ext cx="7515449" cy="2701922"/>
            <a:chOff x="787878" y="-970104"/>
            <a:chExt cx="5636587" cy="2701922"/>
          </a:xfrm>
        </p:grpSpPr>
        <p:sp>
          <p:nvSpPr>
            <p:cNvPr id="37" name="Oval 36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Pie 33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Arc 37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Pie 45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Arc 46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Arc 39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363765" y="2961460"/>
            <a:ext cx="10068801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060000">
            <a:off x="3400612" y="4704801"/>
            <a:ext cx="85344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433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2192" y="2476500"/>
            <a:ext cx="12167616" cy="43688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cxnSp>
        <p:nvCxnSpPr>
          <p:cNvPr id="36" name="Straight Connector 35"/>
          <p:cNvCxnSpPr/>
          <p:nvPr/>
        </p:nvCxnSpPr>
        <p:spPr>
          <a:xfrm>
            <a:off x="12192" y="2476500"/>
            <a:ext cx="12167616" cy="1588"/>
          </a:xfrm>
          <a:prstGeom prst="line">
            <a:avLst/>
          </a:prstGeom>
          <a:ln w="25400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7D267-4B38-48F0-9531-FF125820413C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ECC7-BCF0-4D9D-83FD-F4BFDA9B180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0494" y="990600"/>
            <a:ext cx="5269007" cy="1431832"/>
          </a:xfrm>
        </p:spPr>
        <p:txBody>
          <a:bodyPr anchor="b"/>
          <a:lstStyle>
            <a:lvl1pPr algn="l">
              <a:lnSpc>
                <a:spcPct val="10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6935">
            <a:off x="552389" y="1321671"/>
            <a:ext cx="4938548" cy="520297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70494" y="2547938"/>
            <a:ext cx="5269007" cy="3700462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077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12192" y="3810000"/>
            <a:ext cx="12167616" cy="3035300"/>
            <a:chOff x="9144" y="3810000"/>
            <a:chExt cx="9125712" cy="3035300"/>
          </a:xfrm>
        </p:grpSpPr>
        <p:sp>
          <p:nvSpPr>
            <p:cNvPr id="35" name="Rectangle 34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7D267-4B38-48F0-9531-FF125820413C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ECC7-BCF0-4D9D-83FD-F4BFDA9B180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3209815" y="921379"/>
            <a:ext cx="5772371" cy="3340716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0976" y="5105400"/>
            <a:ext cx="10290048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384" y="4444533"/>
            <a:ext cx="10289117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2781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2192" y="3810000"/>
            <a:ext cx="12167616" cy="3035300"/>
            <a:chOff x="9144" y="3810000"/>
            <a:chExt cx="9125712" cy="3035300"/>
          </a:xfrm>
        </p:grpSpPr>
        <p:sp>
          <p:nvSpPr>
            <p:cNvPr id="33" name="Rectangle 32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7D267-4B38-48F0-9531-FF125820413C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ECC7-BCF0-4D9D-83FD-F4BFDA9B180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5740427" y="997812"/>
            <a:ext cx="5772371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0976" y="5105400"/>
            <a:ext cx="10290048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384" y="4444533"/>
            <a:ext cx="10289117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" name="Picture Placeholder 2"/>
          <p:cNvSpPr>
            <a:spLocks noGrp="1"/>
          </p:cNvSpPr>
          <p:nvPr>
            <p:ph type="pic" idx="13"/>
          </p:nvPr>
        </p:nvSpPr>
        <p:spPr>
          <a:xfrm rot="153739">
            <a:off x="602316" y="946831"/>
            <a:ext cx="5772371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433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5541262" y="-3828877"/>
            <a:ext cx="1450260" cy="1185121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7D267-4B38-48F0-9531-FF125820413C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ECC7-BCF0-4D9D-83FD-F4BFDA9B1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0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>
            <a:off x="9732390" y="443753"/>
            <a:ext cx="2047233" cy="64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7664" y="914400"/>
            <a:ext cx="1926336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0383" y="1183341"/>
            <a:ext cx="8139828" cy="521745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7D267-4B38-48F0-9531-FF125820413C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ECC7-BCF0-4D9D-83FD-F4BFDA9B1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0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5541262" y="-3828877"/>
            <a:ext cx="1450260" cy="1185121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7D267-4B38-48F0-9531-FF125820413C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ECC7-BCF0-4D9D-83FD-F4BFDA9B1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51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/>
        </p:nvSpPr>
        <p:spPr>
          <a:xfrm rot="15660000">
            <a:off x="7079561" y="648358"/>
            <a:ext cx="1040884" cy="9513084"/>
          </a:xfrm>
          <a:custGeom>
            <a:avLst/>
            <a:gdLst>
              <a:gd name="connsiteX0" fmla="*/ 498324 w 996648"/>
              <a:gd name="connsiteY0" fmla="*/ 0 h 6971904"/>
              <a:gd name="connsiteX1" fmla="*/ 498324 w 996648"/>
              <a:gd name="connsiteY1" fmla="*/ 0 h 6971904"/>
              <a:gd name="connsiteX2" fmla="*/ 850692 w 996648"/>
              <a:gd name="connsiteY2" fmla="*/ 145956 h 6971904"/>
              <a:gd name="connsiteX3" fmla="*/ 996647 w 996648"/>
              <a:gd name="connsiteY3" fmla="*/ 498325 h 6971904"/>
              <a:gd name="connsiteX4" fmla="*/ 996648 w 996648"/>
              <a:gd name="connsiteY4" fmla="*/ 6971904 h 6971904"/>
              <a:gd name="connsiteX5" fmla="*/ 996648 w 996648"/>
              <a:gd name="connsiteY5" fmla="*/ 6971904 h 6971904"/>
              <a:gd name="connsiteX6" fmla="*/ 996648 w 996648"/>
              <a:gd name="connsiteY6" fmla="*/ 6971904 h 6971904"/>
              <a:gd name="connsiteX7" fmla="*/ 0 w 996648"/>
              <a:gd name="connsiteY7" fmla="*/ 6971904 h 6971904"/>
              <a:gd name="connsiteX8" fmla="*/ 0 w 996648"/>
              <a:gd name="connsiteY8" fmla="*/ 6971904 h 6971904"/>
              <a:gd name="connsiteX9" fmla="*/ 0 w 996648"/>
              <a:gd name="connsiteY9" fmla="*/ 6971904 h 6971904"/>
              <a:gd name="connsiteX10" fmla="*/ 0 w 996648"/>
              <a:gd name="connsiteY10" fmla="*/ 498324 h 6971904"/>
              <a:gd name="connsiteX11" fmla="*/ 145956 w 996648"/>
              <a:gd name="connsiteY11" fmla="*/ 145956 h 6971904"/>
              <a:gd name="connsiteX12" fmla="*/ 498325 w 996648"/>
              <a:gd name="connsiteY12" fmla="*/ 1 h 6971904"/>
              <a:gd name="connsiteX13" fmla="*/ 498324 w 996648"/>
              <a:gd name="connsiteY13" fmla="*/ 0 h 6971904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996648 w 1051569"/>
              <a:gd name="connsiteY5" fmla="*/ 6971904 h 7134903"/>
              <a:gd name="connsiteX6" fmla="*/ 1051569 w 1051569"/>
              <a:gd name="connsiteY6" fmla="*/ 7134903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6971904 h 7134903"/>
              <a:gd name="connsiteX10" fmla="*/ 0 w 1051569"/>
              <a:gd name="connsiteY10" fmla="*/ 498324 h 7134903"/>
              <a:gd name="connsiteX11" fmla="*/ 145956 w 1051569"/>
              <a:gd name="connsiteY11" fmla="*/ 145956 h 7134903"/>
              <a:gd name="connsiteX12" fmla="*/ 498325 w 1051569"/>
              <a:gd name="connsiteY12" fmla="*/ 1 h 7134903"/>
              <a:gd name="connsiteX13" fmla="*/ 498324 w 1051569"/>
              <a:gd name="connsiteY13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1051569 w 1051569"/>
              <a:gd name="connsiteY5" fmla="*/ 7134903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498324 h 7134903"/>
              <a:gd name="connsiteX10" fmla="*/ 145956 w 1051569"/>
              <a:gd name="connsiteY10" fmla="*/ 145956 h 7134903"/>
              <a:gd name="connsiteX11" fmla="*/ 498325 w 1051569"/>
              <a:gd name="connsiteY11" fmla="*/ 1 h 7134903"/>
              <a:gd name="connsiteX12" fmla="*/ 498324 w 1051569"/>
              <a:gd name="connsiteY12" fmla="*/ 0 h 7134903"/>
              <a:gd name="connsiteX0" fmla="*/ 498324 w 1217677"/>
              <a:gd name="connsiteY0" fmla="*/ 0 h 7134903"/>
              <a:gd name="connsiteX1" fmla="*/ 498324 w 1217677"/>
              <a:gd name="connsiteY1" fmla="*/ 0 h 7134903"/>
              <a:gd name="connsiteX2" fmla="*/ 850692 w 1217677"/>
              <a:gd name="connsiteY2" fmla="*/ 145956 h 7134903"/>
              <a:gd name="connsiteX3" fmla="*/ 996647 w 1217677"/>
              <a:gd name="connsiteY3" fmla="*/ 498325 h 7134903"/>
              <a:gd name="connsiteX4" fmla="*/ 1051569 w 1217677"/>
              <a:gd name="connsiteY4" fmla="*/ 7134903 h 7134903"/>
              <a:gd name="connsiteX5" fmla="*/ 0 w 1217677"/>
              <a:gd name="connsiteY5" fmla="*/ 6971904 h 7134903"/>
              <a:gd name="connsiteX6" fmla="*/ 0 w 1217677"/>
              <a:gd name="connsiteY6" fmla="*/ 6971904 h 7134903"/>
              <a:gd name="connsiteX7" fmla="*/ 0 w 1217677"/>
              <a:gd name="connsiteY7" fmla="*/ 6971904 h 7134903"/>
              <a:gd name="connsiteX8" fmla="*/ 0 w 1217677"/>
              <a:gd name="connsiteY8" fmla="*/ 498324 h 7134903"/>
              <a:gd name="connsiteX9" fmla="*/ 145956 w 1217677"/>
              <a:gd name="connsiteY9" fmla="*/ 145956 h 7134903"/>
              <a:gd name="connsiteX10" fmla="*/ 498325 w 1217677"/>
              <a:gd name="connsiteY10" fmla="*/ 1 h 7134903"/>
              <a:gd name="connsiteX11" fmla="*/ 498324 w 1217677"/>
              <a:gd name="connsiteY11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1051569 w 1051569"/>
              <a:gd name="connsiteY4" fmla="*/ 7134903 h 7134903"/>
              <a:gd name="connsiteX5" fmla="*/ 0 w 1051569"/>
              <a:gd name="connsiteY5" fmla="*/ 6971904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498324 h 7134903"/>
              <a:gd name="connsiteX9" fmla="*/ 145956 w 1051569"/>
              <a:gd name="connsiteY9" fmla="*/ 145956 h 7134903"/>
              <a:gd name="connsiteX10" fmla="*/ 498325 w 1051569"/>
              <a:gd name="connsiteY10" fmla="*/ 1 h 7134903"/>
              <a:gd name="connsiteX11" fmla="*/ 498324 w 1051569"/>
              <a:gd name="connsiteY11" fmla="*/ 0 h 7134903"/>
              <a:gd name="connsiteX0" fmla="*/ 0 w 1143009"/>
              <a:gd name="connsiteY0" fmla="*/ 6971904 h 7226343"/>
              <a:gd name="connsiteX1" fmla="*/ 0 w 1143009"/>
              <a:gd name="connsiteY1" fmla="*/ 6971904 h 7226343"/>
              <a:gd name="connsiteX2" fmla="*/ 0 w 1143009"/>
              <a:gd name="connsiteY2" fmla="*/ 6971904 h 7226343"/>
              <a:gd name="connsiteX3" fmla="*/ 0 w 1143009"/>
              <a:gd name="connsiteY3" fmla="*/ 498324 h 7226343"/>
              <a:gd name="connsiteX4" fmla="*/ 145956 w 1143009"/>
              <a:gd name="connsiteY4" fmla="*/ 145956 h 7226343"/>
              <a:gd name="connsiteX5" fmla="*/ 498325 w 1143009"/>
              <a:gd name="connsiteY5" fmla="*/ 1 h 7226343"/>
              <a:gd name="connsiteX6" fmla="*/ 498324 w 1143009"/>
              <a:gd name="connsiteY6" fmla="*/ 0 h 7226343"/>
              <a:gd name="connsiteX7" fmla="*/ 498324 w 1143009"/>
              <a:gd name="connsiteY7" fmla="*/ 0 h 7226343"/>
              <a:gd name="connsiteX8" fmla="*/ 850692 w 1143009"/>
              <a:gd name="connsiteY8" fmla="*/ 145956 h 7226343"/>
              <a:gd name="connsiteX9" fmla="*/ 996647 w 1143009"/>
              <a:gd name="connsiteY9" fmla="*/ 498325 h 7226343"/>
              <a:gd name="connsiteX10" fmla="*/ 1143009 w 1143009"/>
              <a:gd name="connsiteY10" fmla="*/ 7226343 h 7226343"/>
              <a:gd name="connsiteX0" fmla="*/ 0 w 1095577"/>
              <a:gd name="connsiteY0" fmla="*/ 6971904 h 7197301"/>
              <a:gd name="connsiteX1" fmla="*/ 0 w 1095577"/>
              <a:gd name="connsiteY1" fmla="*/ 6971904 h 7197301"/>
              <a:gd name="connsiteX2" fmla="*/ 0 w 1095577"/>
              <a:gd name="connsiteY2" fmla="*/ 6971904 h 7197301"/>
              <a:gd name="connsiteX3" fmla="*/ 0 w 1095577"/>
              <a:gd name="connsiteY3" fmla="*/ 498324 h 7197301"/>
              <a:gd name="connsiteX4" fmla="*/ 145956 w 1095577"/>
              <a:gd name="connsiteY4" fmla="*/ 145956 h 7197301"/>
              <a:gd name="connsiteX5" fmla="*/ 498325 w 1095577"/>
              <a:gd name="connsiteY5" fmla="*/ 1 h 7197301"/>
              <a:gd name="connsiteX6" fmla="*/ 498324 w 1095577"/>
              <a:gd name="connsiteY6" fmla="*/ 0 h 7197301"/>
              <a:gd name="connsiteX7" fmla="*/ 498324 w 1095577"/>
              <a:gd name="connsiteY7" fmla="*/ 0 h 7197301"/>
              <a:gd name="connsiteX8" fmla="*/ 850692 w 1095577"/>
              <a:gd name="connsiteY8" fmla="*/ 145956 h 7197301"/>
              <a:gd name="connsiteX9" fmla="*/ 996647 w 1095577"/>
              <a:gd name="connsiteY9" fmla="*/ 498325 h 7197301"/>
              <a:gd name="connsiteX10" fmla="*/ 1095577 w 1095577"/>
              <a:gd name="connsiteY10" fmla="*/ 7197301 h 7197301"/>
              <a:gd name="connsiteX0" fmla="*/ 0 w 1045874"/>
              <a:gd name="connsiteY0" fmla="*/ 6971904 h 7103308"/>
              <a:gd name="connsiteX1" fmla="*/ 0 w 1045874"/>
              <a:gd name="connsiteY1" fmla="*/ 6971904 h 7103308"/>
              <a:gd name="connsiteX2" fmla="*/ 0 w 1045874"/>
              <a:gd name="connsiteY2" fmla="*/ 6971904 h 7103308"/>
              <a:gd name="connsiteX3" fmla="*/ 0 w 1045874"/>
              <a:gd name="connsiteY3" fmla="*/ 498324 h 7103308"/>
              <a:gd name="connsiteX4" fmla="*/ 145956 w 1045874"/>
              <a:gd name="connsiteY4" fmla="*/ 145956 h 7103308"/>
              <a:gd name="connsiteX5" fmla="*/ 498325 w 1045874"/>
              <a:gd name="connsiteY5" fmla="*/ 1 h 7103308"/>
              <a:gd name="connsiteX6" fmla="*/ 498324 w 1045874"/>
              <a:gd name="connsiteY6" fmla="*/ 0 h 7103308"/>
              <a:gd name="connsiteX7" fmla="*/ 498324 w 1045874"/>
              <a:gd name="connsiteY7" fmla="*/ 0 h 7103308"/>
              <a:gd name="connsiteX8" fmla="*/ 850692 w 1045874"/>
              <a:gd name="connsiteY8" fmla="*/ 145956 h 7103308"/>
              <a:gd name="connsiteX9" fmla="*/ 996647 w 1045874"/>
              <a:gd name="connsiteY9" fmla="*/ 498325 h 7103308"/>
              <a:gd name="connsiteX10" fmla="*/ 1045874 w 1045874"/>
              <a:gd name="connsiteY10" fmla="*/ 7103308 h 7103308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0884" h="7134813">
                <a:moveTo>
                  <a:pt x="0" y="6971904"/>
                </a:moveTo>
                <a:lnTo>
                  <a:pt x="0" y="6971904"/>
                </a:lnTo>
                <a:lnTo>
                  <a:pt x="0" y="6971904"/>
                </a:lnTo>
                <a:lnTo>
                  <a:pt x="0" y="498324"/>
                </a:lnTo>
                <a:cubicBezTo>
                  <a:pt x="0" y="366160"/>
                  <a:pt x="52502" y="239410"/>
                  <a:pt x="145956" y="145956"/>
                </a:cubicBezTo>
                <a:cubicBezTo>
                  <a:pt x="239410" y="52502"/>
                  <a:pt x="366161" y="1"/>
                  <a:pt x="498325" y="1"/>
                </a:cubicBezTo>
                <a:lnTo>
                  <a:pt x="498324" y="0"/>
                </a:lnTo>
                <a:lnTo>
                  <a:pt x="498324" y="0"/>
                </a:lnTo>
                <a:cubicBezTo>
                  <a:pt x="630488" y="0"/>
                  <a:pt x="757238" y="52502"/>
                  <a:pt x="850692" y="145956"/>
                </a:cubicBezTo>
                <a:cubicBezTo>
                  <a:pt x="944146" y="239410"/>
                  <a:pt x="996647" y="366161"/>
                  <a:pt x="996647" y="498325"/>
                </a:cubicBezTo>
                <a:cubicBezTo>
                  <a:pt x="1030126" y="1663149"/>
                  <a:pt x="1037566" y="5867764"/>
                  <a:pt x="1040884" y="7134813"/>
                </a:cubicBezTo>
              </a:path>
            </a:pathLst>
          </a:custGeom>
          <a:solidFill>
            <a:schemeClr val="tx2">
              <a:alpha val="60000"/>
            </a:schemeClr>
          </a:solidFill>
          <a:ln>
            <a:solidFill>
              <a:schemeClr val="bg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grpSp>
        <p:nvGrpSpPr>
          <p:cNvPr id="27" name="Group 26"/>
          <p:cNvGrpSpPr/>
          <p:nvPr/>
        </p:nvGrpSpPr>
        <p:grpSpPr>
          <a:xfrm>
            <a:off x="1050505" y="-970104"/>
            <a:ext cx="7515449" cy="2701922"/>
            <a:chOff x="787878" y="-970104"/>
            <a:chExt cx="5636587" cy="2701922"/>
          </a:xfrm>
        </p:grpSpPr>
        <p:sp>
          <p:nvSpPr>
            <p:cNvPr id="31" name="Oval 30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Pie 34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Arc 42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Pie 43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Arc 44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Arc 54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7831550" y="-937401"/>
            <a:ext cx="967012" cy="8040464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 rot="15669120">
            <a:off x="5683427" y="-1487299"/>
            <a:ext cx="1788669" cy="11761549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132845 w 2209695"/>
              <a:gd name="connsiteY0" fmla="*/ 885693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70836 w 2209695"/>
              <a:gd name="connsiteY0" fmla="*/ 8848823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70836" y="8848823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Freeform 25"/>
          <p:cNvSpPr/>
          <p:nvPr/>
        </p:nvSpPr>
        <p:spPr>
          <a:xfrm rot="15660000">
            <a:off x="8326002" y="-261691"/>
            <a:ext cx="932370" cy="7062148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tx2">
              <a:alpha val="5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 rot="15660000">
            <a:off x="7659310" y="-974721"/>
            <a:ext cx="962833" cy="8426915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rgbClr val="073779">
              <a:alpha val="50000"/>
            </a:srgbClr>
          </a:solidFill>
          <a:ln w="25400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/>
        </p:nvSpPr>
        <p:spPr>
          <a:xfrm rot="15660000">
            <a:off x="8618987" y="-439392"/>
            <a:ext cx="552099" cy="6806429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099" h="5109912">
                <a:moveTo>
                  <a:pt x="0" y="5016061"/>
                </a:moveTo>
                <a:lnTo>
                  <a:pt x="0" y="5016061"/>
                </a:lnTo>
                <a:lnTo>
                  <a:pt x="0" y="251460"/>
                </a:ln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36054" y="5039297"/>
                  <a:pt x="552099" y="5109912"/>
                </a:cubicBezTo>
              </a:path>
            </a:pathLst>
          </a:custGeom>
          <a:solidFill>
            <a:schemeClr val="accent1">
              <a:alpha val="3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Freeform 28"/>
          <p:cNvSpPr/>
          <p:nvPr/>
        </p:nvSpPr>
        <p:spPr>
          <a:xfrm rot="15660000">
            <a:off x="10046683" y="1374017"/>
            <a:ext cx="528237" cy="3931424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328 w 552099"/>
              <a:gd name="connsiteY1" fmla="*/ 2862849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328 w 552099"/>
              <a:gd name="connsiteY0" fmla="*/ 2862849 h 5109912"/>
              <a:gd name="connsiteX1" fmla="*/ 0 w 552099"/>
              <a:gd name="connsiteY1" fmla="*/ 251460 h 5109912"/>
              <a:gd name="connsiteX2" fmla="*/ 73651 w 552099"/>
              <a:gd name="connsiteY2" fmla="*/ 73651 h 5109912"/>
              <a:gd name="connsiteX3" fmla="*/ 251460 w 552099"/>
              <a:gd name="connsiteY3" fmla="*/ 0 h 5109912"/>
              <a:gd name="connsiteX4" fmla="*/ 251460 w 552099"/>
              <a:gd name="connsiteY4" fmla="*/ 0 h 5109912"/>
              <a:gd name="connsiteX5" fmla="*/ 429269 w 552099"/>
              <a:gd name="connsiteY5" fmla="*/ 73651 h 5109912"/>
              <a:gd name="connsiteX6" fmla="*/ 502920 w 552099"/>
              <a:gd name="connsiteY6" fmla="*/ 251460 h 5109912"/>
              <a:gd name="connsiteX7" fmla="*/ 552099 w 552099"/>
              <a:gd name="connsiteY7" fmla="*/ 5109912 h 5109912"/>
              <a:gd name="connsiteX0" fmla="*/ 328 w 543353"/>
              <a:gd name="connsiteY0" fmla="*/ 2862849 h 2928006"/>
              <a:gd name="connsiteX1" fmla="*/ 0 w 543353"/>
              <a:gd name="connsiteY1" fmla="*/ 251460 h 2928006"/>
              <a:gd name="connsiteX2" fmla="*/ 73651 w 543353"/>
              <a:gd name="connsiteY2" fmla="*/ 73651 h 2928006"/>
              <a:gd name="connsiteX3" fmla="*/ 251460 w 543353"/>
              <a:gd name="connsiteY3" fmla="*/ 0 h 2928006"/>
              <a:gd name="connsiteX4" fmla="*/ 251460 w 543353"/>
              <a:gd name="connsiteY4" fmla="*/ 0 h 2928006"/>
              <a:gd name="connsiteX5" fmla="*/ 429269 w 543353"/>
              <a:gd name="connsiteY5" fmla="*/ 73651 h 2928006"/>
              <a:gd name="connsiteX6" fmla="*/ 502920 w 543353"/>
              <a:gd name="connsiteY6" fmla="*/ 251460 h 2928006"/>
              <a:gd name="connsiteX7" fmla="*/ 543353 w 543353"/>
              <a:gd name="connsiteY7" fmla="*/ 2928006 h 2928006"/>
              <a:gd name="connsiteX0" fmla="*/ 328 w 537043"/>
              <a:gd name="connsiteY0" fmla="*/ 2862849 h 2967890"/>
              <a:gd name="connsiteX1" fmla="*/ 0 w 537043"/>
              <a:gd name="connsiteY1" fmla="*/ 251460 h 2967890"/>
              <a:gd name="connsiteX2" fmla="*/ 73651 w 537043"/>
              <a:gd name="connsiteY2" fmla="*/ 73651 h 2967890"/>
              <a:gd name="connsiteX3" fmla="*/ 251460 w 537043"/>
              <a:gd name="connsiteY3" fmla="*/ 0 h 2967890"/>
              <a:gd name="connsiteX4" fmla="*/ 251460 w 537043"/>
              <a:gd name="connsiteY4" fmla="*/ 0 h 2967890"/>
              <a:gd name="connsiteX5" fmla="*/ 429269 w 537043"/>
              <a:gd name="connsiteY5" fmla="*/ 73651 h 2967890"/>
              <a:gd name="connsiteX6" fmla="*/ 502920 w 537043"/>
              <a:gd name="connsiteY6" fmla="*/ 251460 h 2967890"/>
              <a:gd name="connsiteX7" fmla="*/ 537043 w 537043"/>
              <a:gd name="connsiteY7" fmla="*/ 2967890 h 2967890"/>
              <a:gd name="connsiteX0" fmla="*/ 328 w 528237"/>
              <a:gd name="connsiteY0" fmla="*/ 2862849 h 2951509"/>
              <a:gd name="connsiteX1" fmla="*/ 0 w 528237"/>
              <a:gd name="connsiteY1" fmla="*/ 251460 h 2951509"/>
              <a:gd name="connsiteX2" fmla="*/ 73651 w 528237"/>
              <a:gd name="connsiteY2" fmla="*/ 73651 h 2951509"/>
              <a:gd name="connsiteX3" fmla="*/ 251460 w 528237"/>
              <a:gd name="connsiteY3" fmla="*/ 0 h 2951509"/>
              <a:gd name="connsiteX4" fmla="*/ 251460 w 528237"/>
              <a:gd name="connsiteY4" fmla="*/ 0 h 2951509"/>
              <a:gd name="connsiteX5" fmla="*/ 429269 w 528237"/>
              <a:gd name="connsiteY5" fmla="*/ 73651 h 2951509"/>
              <a:gd name="connsiteX6" fmla="*/ 502920 w 528237"/>
              <a:gd name="connsiteY6" fmla="*/ 251460 h 2951509"/>
              <a:gd name="connsiteX7" fmla="*/ 524305 w 528237"/>
              <a:gd name="connsiteY7" fmla="*/ 2951509 h 295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237" h="2951509">
                <a:moveTo>
                  <a:pt x="328" y="2862849"/>
                </a:moveTo>
                <a:cubicBezTo>
                  <a:pt x="219" y="1992386"/>
                  <a:pt x="109" y="1121923"/>
                  <a:pt x="0" y="251460"/>
                </a:cubicBez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05702" y="918020"/>
                  <a:pt x="524305" y="2951509"/>
                </a:cubicBezTo>
              </a:path>
            </a:pathLst>
          </a:custGeom>
          <a:solidFill>
            <a:schemeClr val="accent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665151" y="3564662"/>
            <a:ext cx="9765424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" name="Picture Placeholder 2"/>
          <p:cNvSpPr>
            <a:spLocks noGrp="1"/>
          </p:cNvSpPr>
          <p:nvPr>
            <p:ph type="pic" idx="13"/>
          </p:nvPr>
        </p:nvSpPr>
        <p:spPr>
          <a:xfrm rot="21068552">
            <a:off x="1219341" y="836686"/>
            <a:ext cx="5231615" cy="280465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58" name="Rectangle 5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36" name="Subtitle 2"/>
          <p:cNvSpPr>
            <a:spLocks noGrp="1"/>
          </p:cNvSpPr>
          <p:nvPr>
            <p:ph type="subTitle" idx="1"/>
          </p:nvPr>
        </p:nvSpPr>
        <p:spPr>
          <a:xfrm rot="21060000">
            <a:off x="3400612" y="4990824"/>
            <a:ext cx="85344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621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ctionHeader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Freeform 42"/>
          <p:cNvSpPr/>
          <p:nvPr/>
        </p:nvSpPr>
        <p:spPr>
          <a:xfrm rot="4809906">
            <a:off x="4728252" y="466465"/>
            <a:ext cx="1100209" cy="10806293"/>
          </a:xfrm>
          <a:custGeom>
            <a:avLst/>
            <a:gdLst>
              <a:gd name="connsiteX0" fmla="*/ 533400 w 1066800"/>
              <a:gd name="connsiteY0" fmla="*/ 0 h 8120268"/>
              <a:gd name="connsiteX1" fmla="*/ 533400 w 1066800"/>
              <a:gd name="connsiteY1" fmla="*/ 0 h 8120268"/>
              <a:gd name="connsiteX2" fmla="*/ 910571 w 1066800"/>
              <a:gd name="connsiteY2" fmla="*/ 156230 h 8120268"/>
              <a:gd name="connsiteX3" fmla="*/ 1066800 w 1066800"/>
              <a:gd name="connsiteY3" fmla="*/ 533401 h 8120268"/>
              <a:gd name="connsiteX4" fmla="*/ 1066800 w 1066800"/>
              <a:gd name="connsiteY4" fmla="*/ 8120268 h 8120268"/>
              <a:gd name="connsiteX5" fmla="*/ 1066800 w 1066800"/>
              <a:gd name="connsiteY5" fmla="*/ 8120268 h 8120268"/>
              <a:gd name="connsiteX6" fmla="*/ 1066800 w 1066800"/>
              <a:gd name="connsiteY6" fmla="*/ 8120268 h 8120268"/>
              <a:gd name="connsiteX7" fmla="*/ 0 w 1066800"/>
              <a:gd name="connsiteY7" fmla="*/ 8120268 h 8120268"/>
              <a:gd name="connsiteX8" fmla="*/ 0 w 1066800"/>
              <a:gd name="connsiteY8" fmla="*/ 8120268 h 8120268"/>
              <a:gd name="connsiteX9" fmla="*/ 0 w 1066800"/>
              <a:gd name="connsiteY9" fmla="*/ 8120268 h 8120268"/>
              <a:gd name="connsiteX10" fmla="*/ 0 w 1066800"/>
              <a:gd name="connsiteY10" fmla="*/ 533400 h 8120268"/>
              <a:gd name="connsiteX11" fmla="*/ 156230 w 1066800"/>
              <a:gd name="connsiteY11" fmla="*/ 156229 h 8120268"/>
              <a:gd name="connsiteX12" fmla="*/ 533401 w 1066800"/>
              <a:gd name="connsiteY12" fmla="*/ 0 h 8120268"/>
              <a:gd name="connsiteX13" fmla="*/ 533400 w 1066800"/>
              <a:gd name="connsiteY13" fmla="*/ 0 h 8120268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28952"/>
              <a:gd name="connsiteY0" fmla="*/ 602505 h 8722773"/>
              <a:gd name="connsiteX1" fmla="*/ 533400 w 1128952"/>
              <a:gd name="connsiteY1" fmla="*/ 602505 h 8722773"/>
              <a:gd name="connsiteX2" fmla="*/ 910571 w 1128952"/>
              <a:gd name="connsiteY2" fmla="*/ 758735 h 8722773"/>
              <a:gd name="connsiteX3" fmla="*/ 1066800 w 1128952"/>
              <a:gd name="connsiteY3" fmla="*/ 1135906 h 8722773"/>
              <a:gd name="connsiteX4" fmla="*/ 1109048 w 1128952"/>
              <a:gd name="connsiteY4" fmla="*/ 7478466 h 8722773"/>
              <a:gd name="connsiteX5" fmla="*/ 1066800 w 1128952"/>
              <a:gd name="connsiteY5" fmla="*/ 8722773 h 8722773"/>
              <a:gd name="connsiteX6" fmla="*/ 1066800 w 1128952"/>
              <a:gd name="connsiteY6" fmla="*/ 8722773 h 8722773"/>
              <a:gd name="connsiteX7" fmla="*/ 1066800 w 1128952"/>
              <a:gd name="connsiteY7" fmla="*/ 8722773 h 8722773"/>
              <a:gd name="connsiteX8" fmla="*/ 0 w 1128952"/>
              <a:gd name="connsiteY8" fmla="*/ 8722773 h 8722773"/>
              <a:gd name="connsiteX9" fmla="*/ 0 w 1128952"/>
              <a:gd name="connsiteY9" fmla="*/ 8722773 h 8722773"/>
              <a:gd name="connsiteX10" fmla="*/ 0 w 1128952"/>
              <a:gd name="connsiteY10" fmla="*/ 8722773 h 8722773"/>
              <a:gd name="connsiteX11" fmla="*/ 0 w 1128952"/>
              <a:gd name="connsiteY11" fmla="*/ 1135905 h 8722773"/>
              <a:gd name="connsiteX12" fmla="*/ 156230 w 1128952"/>
              <a:gd name="connsiteY12" fmla="*/ 758734 h 8722773"/>
              <a:gd name="connsiteX13" fmla="*/ 533401 w 1128952"/>
              <a:gd name="connsiteY13" fmla="*/ 602505 h 8722773"/>
              <a:gd name="connsiteX14" fmla="*/ 533400 w 1128952"/>
              <a:gd name="connsiteY14" fmla="*/ 602505 h 8722773"/>
              <a:gd name="connsiteX0" fmla="*/ 533400 w 1109048"/>
              <a:gd name="connsiteY0" fmla="*/ 602505 h 8722773"/>
              <a:gd name="connsiteX1" fmla="*/ 533400 w 1109048"/>
              <a:gd name="connsiteY1" fmla="*/ 602505 h 8722773"/>
              <a:gd name="connsiteX2" fmla="*/ 910571 w 1109048"/>
              <a:gd name="connsiteY2" fmla="*/ 758735 h 8722773"/>
              <a:gd name="connsiteX3" fmla="*/ 1066800 w 1109048"/>
              <a:gd name="connsiteY3" fmla="*/ 1135906 h 8722773"/>
              <a:gd name="connsiteX4" fmla="*/ 1109048 w 1109048"/>
              <a:gd name="connsiteY4" fmla="*/ 7478466 h 8722773"/>
              <a:gd name="connsiteX5" fmla="*/ 1066800 w 1109048"/>
              <a:gd name="connsiteY5" fmla="*/ 8722773 h 8722773"/>
              <a:gd name="connsiteX6" fmla="*/ 1066800 w 1109048"/>
              <a:gd name="connsiteY6" fmla="*/ 8722773 h 8722773"/>
              <a:gd name="connsiteX7" fmla="*/ 1066800 w 1109048"/>
              <a:gd name="connsiteY7" fmla="*/ 8722773 h 8722773"/>
              <a:gd name="connsiteX8" fmla="*/ 0 w 1109048"/>
              <a:gd name="connsiteY8" fmla="*/ 8722773 h 8722773"/>
              <a:gd name="connsiteX9" fmla="*/ 0 w 1109048"/>
              <a:gd name="connsiteY9" fmla="*/ 8722773 h 8722773"/>
              <a:gd name="connsiteX10" fmla="*/ 0 w 1109048"/>
              <a:gd name="connsiteY10" fmla="*/ 8722773 h 8722773"/>
              <a:gd name="connsiteX11" fmla="*/ 0 w 1109048"/>
              <a:gd name="connsiteY11" fmla="*/ 1135905 h 8722773"/>
              <a:gd name="connsiteX12" fmla="*/ 156230 w 1109048"/>
              <a:gd name="connsiteY12" fmla="*/ 758734 h 8722773"/>
              <a:gd name="connsiteX13" fmla="*/ 533401 w 1109048"/>
              <a:gd name="connsiteY13" fmla="*/ 602505 h 8722773"/>
              <a:gd name="connsiteX14" fmla="*/ 533400 w 1109048"/>
              <a:gd name="connsiteY14" fmla="*/ 602505 h 8722773"/>
              <a:gd name="connsiteX0" fmla="*/ 533400 w 1109048"/>
              <a:gd name="connsiteY0" fmla="*/ 602799 h 8723067"/>
              <a:gd name="connsiteX1" fmla="*/ 533400 w 1109048"/>
              <a:gd name="connsiteY1" fmla="*/ 602799 h 8723067"/>
              <a:gd name="connsiteX2" fmla="*/ 910571 w 1109048"/>
              <a:gd name="connsiteY2" fmla="*/ 759029 h 8723067"/>
              <a:gd name="connsiteX3" fmla="*/ 1066800 w 1109048"/>
              <a:gd name="connsiteY3" fmla="*/ 1136200 h 8723067"/>
              <a:gd name="connsiteX4" fmla="*/ 1109048 w 1109048"/>
              <a:gd name="connsiteY4" fmla="*/ 7478760 h 8723067"/>
              <a:gd name="connsiteX5" fmla="*/ 1066800 w 1109048"/>
              <a:gd name="connsiteY5" fmla="*/ 8723067 h 8723067"/>
              <a:gd name="connsiteX6" fmla="*/ 1066800 w 1109048"/>
              <a:gd name="connsiteY6" fmla="*/ 8723067 h 8723067"/>
              <a:gd name="connsiteX7" fmla="*/ 1066800 w 1109048"/>
              <a:gd name="connsiteY7" fmla="*/ 8723067 h 8723067"/>
              <a:gd name="connsiteX8" fmla="*/ 0 w 1109048"/>
              <a:gd name="connsiteY8" fmla="*/ 8723067 h 8723067"/>
              <a:gd name="connsiteX9" fmla="*/ 0 w 1109048"/>
              <a:gd name="connsiteY9" fmla="*/ 8723067 h 8723067"/>
              <a:gd name="connsiteX10" fmla="*/ 0 w 1109048"/>
              <a:gd name="connsiteY10" fmla="*/ 8723067 h 8723067"/>
              <a:gd name="connsiteX11" fmla="*/ 0 w 1109048"/>
              <a:gd name="connsiteY11" fmla="*/ 1136199 h 8723067"/>
              <a:gd name="connsiteX12" fmla="*/ 156230 w 1109048"/>
              <a:gd name="connsiteY12" fmla="*/ 759028 h 8723067"/>
              <a:gd name="connsiteX13" fmla="*/ 533401 w 1109048"/>
              <a:gd name="connsiteY13" fmla="*/ 602799 h 8723067"/>
              <a:gd name="connsiteX14" fmla="*/ 533400 w 1109048"/>
              <a:gd name="connsiteY14" fmla="*/ 602799 h 8723067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6680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84010 w 1109048"/>
              <a:gd name="connsiteY7" fmla="*/ 8053661 h 8120268"/>
              <a:gd name="connsiteX8" fmla="*/ 852372 w 1109048"/>
              <a:gd name="connsiteY8" fmla="*/ 8083096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8120268 h 8120268"/>
              <a:gd name="connsiteX12" fmla="*/ 0 w 1109048"/>
              <a:gd name="connsiteY12" fmla="*/ 533400 h 8120268"/>
              <a:gd name="connsiteX13" fmla="*/ 156230 w 1109048"/>
              <a:gd name="connsiteY13" fmla="*/ 156229 h 8120268"/>
              <a:gd name="connsiteX14" fmla="*/ 533401 w 1109048"/>
              <a:gd name="connsiteY14" fmla="*/ 0 h 8120268"/>
              <a:gd name="connsiteX15" fmla="*/ 533400 w 1109048"/>
              <a:gd name="connsiteY15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852372 w 1109048"/>
              <a:gd name="connsiteY6" fmla="*/ 8083096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533400 h 8120268"/>
              <a:gd name="connsiteX11" fmla="*/ 156230 w 1109048"/>
              <a:gd name="connsiteY11" fmla="*/ 156229 h 8120268"/>
              <a:gd name="connsiteX12" fmla="*/ 533401 w 1109048"/>
              <a:gd name="connsiteY12" fmla="*/ 0 h 8120268"/>
              <a:gd name="connsiteX13" fmla="*/ 533400 w 1109048"/>
              <a:gd name="connsiteY13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17782 w 1109048"/>
              <a:gd name="connsiteY8" fmla="*/ 7974865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17782 w 1109048"/>
              <a:gd name="connsiteY7" fmla="*/ 7974865 h 8120268"/>
              <a:gd name="connsiteX8" fmla="*/ 0 w 1109048"/>
              <a:gd name="connsiteY8" fmla="*/ 533400 h 8120268"/>
              <a:gd name="connsiteX9" fmla="*/ 156230 w 1109048"/>
              <a:gd name="connsiteY9" fmla="*/ 156229 h 8120268"/>
              <a:gd name="connsiteX10" fmla="*/ 533401 w 1109048"/>
              <a:gd name="connsiteY10" fmla="*/ 0 h 8120268"/>
              <a:gd name="connsiteX11" fmla="*/ 533400 w 1109048"/>
              <a:gd name="connsiteY11" fmla="*/ 0 h 8120268"/>
              <a:gd name="connsiteX0" fmla="*/ 533400 w 1109048"/>
              <a:gd name="connsiteY0" fmla="*/ 0 h 8083096"/>
              <a:gd name="connsiteX1" fmla="*/ 533400 w 1109048"/>
              <a:gd name="connsiteY1" fmla="*/ 0 h 8083096"/>
              <a:gd name="connsiteX2" fmla="*/ 910571 w 1109048"/>
              <a:gd name="connsiteY2" fmla="*/ 156230 h 8083096"/>
              <a:gd name="connsiteX3" fmla="*/ 1066800 w 1109048"/>
              <a:gd name="connsiteY3" fmla="*/ 533401 h 8083096"/>
              <a:gd name="connsiteX4" fmla="*/ 1109048 w 1109048"/>
              <a:gd name="connsiteY4" fmla="*/ 6875961 h 8083096"/>
              <a:gd name="connsiteX5" fmla="*/ 852372 w 1109048"/>
              <a:gd name="connsiteY5" fmla="*/ 8083096 h 8083096"/>
              <a:gd name="connsiteX6" fmla="*/ 17782 w 1109048"/>
              <a:gd name="connsiteY6" fmla="*/ 7974865 h 8083096"/>
              <a:gd name="connsiteX7" fmla="*/ 0 w 1109048"/>
              <a:gd name="connsiteY7" fmla="*/ 533400 h 8083096"/>
              <a:gd name="connsiteX8" fmla="*/ 156230 w 1109048"/>
              <a:gd name="connsiteY8" fmla="*/ 156229 h 8083096"/>
              <a:gd name="connsiteX9" fmla="*/ 533401 w 1109048"/>
              <a:gd name="connsiteY9" fmla="*/ 0 h 8083096"/>
              <a:gd name="connsiteX10" fmla="*/ 533400 w 1109048"/>
              <a:gd name="connsiteY10" fmla="*/ 0 h 8083096"/>
              <a:gd name="connsiteX0" fmla="*/ 533400 w 1100209"/>
              <a:gd name="connsiteY0" fmla="*/ 0 h 8083096"/>
              <a:gd name="connsiteX1" fmla="*/ 533400 w 1100209"/>
              <a:gd name="connsiteY1" fmla="*/ 0 h 8083096"/>
              <a:gd name="connsiteX2" fmla="*/ 910571 w 1100209"/>
              <a:gd name="connsiteY2" fmla="*/ 156230 h 8083096"/>
              <a:gd name="connsiteX3" fmla="*/ 1066800 w 1100209"/>
              <a:gd name="connsiteY3" fmla="*/ 533401 h 8083096"/>
              <a:gd name="connsiteX4" fmla="*/ 1100209 w 1100209"/>
              <a:gd name="connsiteY4" fmla="*/ 6755640 h 8083096"/>
              <a:gd name="connsiteX5" fmla="*/ 852372 w 1100209"/>
              <a:gd name="connsiteY5" fmla="*/ 8083096 h 8083096"/>
              <a:gd name="connsiteX6" fmla="*/ 17782 w 1100209"/>
              <a:gd name="connsiteY6" fmla="*/ 7974865 h 8083096"/>
              <a:gd name="connsiteX7" fmla="*/ 0 w 1100209"/>
              <a:gd name="connsiteY7" fmla="*/ 533400 h 8083096"/>
              <a:gd name="connsiteX8" fmla="*/ 156230 w 1100209"/>
              <a:gd name="connsiteY8" fmla="*/ 156229 h 8083096"/>
              <a:gd name="connsiteX9" fmla="*/ 533401 w 1100209"/>
              <a:gd name="connsiteY9" fmla="*/ 0 h 8083096"/>
              <a:gd name="connsiteX10" fmla="*/ 533400 w 1100209"/>
              <a:gd name="connsiteY10" fmla="*/ 0 h 8083096"/>
              <a:gd name="connsiteX0" fmla="*/ 533400 w 1100209"/>
              <a:gd name="connsiteY0" fmla="*/ 0 h 8104720"/>
              <a:gd name="connsiteX1" fmla="*/ 533400 w 1100209"/>
              <a:gd name="connsiteY1" fmla="*/ 0 h 8104720"/>
              <a:gd name="connsiteX2" fmla="*/ 910571 w 1100209"/>
              <a:gd name="connsiteY2" fmla="*/ 156230 h 8104720"/>
              <a:gd name="connsiteX3" fmla="*/ 1066800 w 1100209"/>
              <a:gd name="connsiteY3" fmla="*/ 533401 h 8104720"/>
              <a:gd name="connsiteX4" fmla="*/ 1100209 w 1100209"/>
              <a:gd name="connsiteY4" fmla="*/ 6755640 h 8104720"/>
              <a:gd name="connsiteX5" fmla="*/ 848624 w 1100209"/>
              <a:gd name="connsiteY5" fmla="*/ 8104720 h 8104720"/>
              <a:gd name="connsiteX6" fmla="*/ 17782 w 1100209"/>
              <a:gd name="connsiteY6" fmla="*/ 7974865 h 8104720"/>
              <a:gd name="connsiteX7" fmla="*/ 0 w 1100209"/>
              <a:gd name="connsiteY7" fmla="*/ 533400 h 8104720"/>
              <a:gd name="connsiteX8" fmla="*/ 156230 w 1100209"/>
              <a:gd name="connsiteY8" fmla="*/ 156229 h 8104720"/>
              <a:gd name="connsiteX9" fmla="*/ 533401 w 1100209"/>
              <a:gd name="connsiteY9" fmla="*/ 0 h 8104720"/>
              <a:gd name="connsiteX10" fmla="*/ 533400 w 1100209"/>
              <a:gd name="connsiteY10" fmla="*/ 0 h 81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209" h="8104720">
                <a:moveTo>
                  <a:pt x="533400" y="0"/>
                </a:moveTo>
                <a:lnTo>
                  <a:pt x="533400" y="0"/>
                </a:lnTo>
                <a:cubicBezTo>
                  <a:pt x="674867" y="0"/>
                  <a:pt x="810539" y="56198"/>
                  <a:pt x="910571" y="156230"/>
                </a:cubicBezTo>
                <a:cubicBezTo>
                  <a:pt x="1010603" y="256262"/>
                  <a:pt x="1055019" y="390601"/>
                  <a:pt x="1066800" y="533401"/>
                </a:cubicBezTo>
                <a:cubicBezTo>
                  <a:pt x="1066437" y="2679490"/>
                  <a:pt x="1093715" y="6711917"/>
                  <a:pt x="1100209" y="6755640"/>
                </a:cubicBezTo>
                <a:lnTo>
                  <a:pt x="848624" y="8104720"/>
                </a:lnTo>
                <a:lnTo>
                  <a:pt x="17782" y="7974865"/>
                </a:lnTo>
                <a:cubicBezTo>
                  <a:pt x="11855" y="5494377"/>
                  <a:pt x="5927" y="3013888"/>
                  <a:pt x="0" y="533400"/>
                </a:cubicBezTo>
                <a:cubicBezTo>
                  <a:pt x="0" y="391933"/>
                  <a:pt x="56198" y="256261"/>
                  <a:pt x="156230" y="156229"/>
                </a:cubicBezTo>
                <a:cubicBezTo>
                  <a:pt x="256262" y="56197"/>
                  <a:pt x="391935" y="0"/>
                  <a:pt x="533401" y="0"/>
                </a:cubicBezTo>
                <a:lnTo>
                  <a:pt x="53340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37" name="Freeform 36"/>
          <p:cNvSpPr/>
          <p:nvPr/>
        </p:nvSpPr>
        <p:spPr>
          <a:xfrm rot="15600000" flipH="1" flipV="1">
            <a:off x="4859235" y="-1989332"/>
            <a:ext cx="2008191" cy="12352133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93577" y="8811781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80000"/>
            </a:srgbClr>
          </a:solidFill>
          <a:ln w="254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1000000">
            <a:off x="1182897" y="5303003"/>
            <a:ext cx="9206001" cy="97790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r" defTabSz="914400" rtl="0" eaLnBrk="1" latinLnBrk="0" hangingPunct="1">
              <a:spcAft>
                <a:spcPts val="0"/>
              </a:spcAft>
              <a:buFontTx/>
              <a:buNone/>
              <a:defRPr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3715733" y="-981635"/>
            <a:ext cx="5854873" cy="2734235"/>
            <a:chOff x="2786799" y="-981635"/>
            <a:chExt cx="4391155" cy="2734235"/>
          </a:xfrm>
        </p:grpSpPr>
        <p:sp>
          <p:nvSpPr>
            <p:cNvPr id="17" name="Oval 16"/>
            <p:cNvSpPr/>
            <p:nvPr/>
          </p:nvSpPr>
          <p:spPr>
            <a:xfrm>
              <a:off x="4495800" y="1143000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 flipH="1">
              <a:off x="2913529" y="-726141"/>
              <a:ext cx="1671367" cy="1685976"/>
              <a:chOff x="7015433" y="-737502"/>
              <a:chExt cx="1671367" cy="1685976"/>
            </a:xfrm>
          </p:grpSpPr>
          <p:sp>
            <p:nvSpPr>
              <p:cNvPr id="24" name="Arc 23"/>
              <p:cNvSpPr/>
              <p:nvPr/>
            </p:nvSpPr>
            <p:spPr>
              <a:xfrm rot="6387309">
                <a:off x="7124585" y="-846654"/>
                <a:ext cx="1453063" cy="1671367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624910" y="304800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062935" y="145351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352800" y="-981635"/>
              <a:ext cx="3825154" cy="2064221"/>
              <a:chOff x="3441115" y="-977153"/>
              <a:chExt cx="4194039" cy="2064221"/>
            </a:xfrm>
          </p:grpSpPr>
          <p:sp>
            <p:nvSpPr>
              <p:cNvPr id="20" name="Pie 19"/>
              <p:cNvSpPr/>
              <p:nvPr/>
            </p:nvSpPr>
            <p:spPr>
              <a:xfrm>
                <a:off x="3481535" y="-772181"/>
                <a:ext cx="3505316" cy="1521076"/>
              </a:xfrm>
              <a:prstGeom prst="pie">
                <a:avLst>
                  <a:gd name="adj1" fmla="val 22874"/>
                  <a:gd name="adj2" fmla="val 10786258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607455" y="134134"/>
                <a:ext cx="1023669" cy="95293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Arc 21"/>
              <p:cNvSpPr/>
              <p:nvPr/>
            </p:nvSpPr>
            <p:spPr>
              <a:xfrm rot="12469977">
                <a:off x="3441115" y="-185498"/>
                <a:ext cx="1133352" cy="831645"/>
              </a:xfrm>
              <a:prstGeom prst="arc">
                <a:avLst>
                  <a:gd name="adj1" fmla="val 11101214"/>
                  <a:gd name="adj2" fmla="val 21230192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Arc 26"/>
              <p:cNvSpPr/>
              <p:nvPr/>
            </p:nvSpPr>
            <p:spPr>
              <a:xfrm rot="6387309">
                <a:off x="5658551" y="-1047889"/>
                <a:ext cx="1905868" cy="2047339"/>
              </a:xfrm>
              <a:prstGeom prst="arc">
                <a:avLst>
                  <a:gd name="adj1" fmla="val 15243146"/>
                  <a:gd name="adj2" fmla="val 436902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8" name="Oval 27"/>
            <p:cNvSpPr/>
            <p:nvPr/>
          </p:nvSpPr>
          <p:spPr>
            <a:xfrm>
              <a:off x="3063128" y="89647"/>
              <a:ext cx="267260" cy="2672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Chord 31"/>
            <p:cNvSpPr/>
            <p:nvPr/>
          </p:nvSpPr>
          <p:spPr>
            <a:xfrm rot="17618442">
              <a:off x="2809659" y="-85690"/>
              <a:ext cx="182880" cy="228600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4" name="Round Same Side Corner Rectangle 53"/>
          <p:cNvSpPr/>
          <p:nvPr/>
        </p:nvSpPr>
        <p:spPr>
          <a:xfrm rot="4733987">
            <a:off x="2080260" y="1706507"/>
            <a:ext cx="809714" cy="347674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alpha val="65000"/>
            </a:schemeClr>
          </a:solidFill>
          <a:ln w="25400">
            <a:solidFill>
              <a:schemeClr val="accent2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52" name="Freeform 51"/>
          <p:cNvSpPr/>
          <p:nvPr/>
        </p:nvSpPr>
        <p:spPr>
          <a:xfrm rot="4733987">
            <a:off x="1202990" y="1783576"/>
            <a:ext cx="699135" cy="3350132"/>
          </a:xfrm>
          <a:custGeom>
            <a:avLst/>
            <a:gdLst>
              <a:gd name="connsiteX0" fmla="*/ 370199 w 740398"/>
              <a:gd name="connsiteY0" fmla="*/ 0 h 2607556"/>
              <a:gd name="connsiteX1" fmla="*/ 370199 w 740398"/>
              <a:gd name="connsiteY1" fmla="*/ 0 h 2607556"/>
              <a:gd name="connsiteX2" fmla="*/ 631969 w 740398"/>
              <a:gd name="connsiteY2" fmla="*/ 108429 h 2607556"/>
              <a:gd name="connsiteX3" fmla="*/ 740397 w 740398"/>
              <a:gd name="connsiteY3" fmla="*/ 370199 h 2607556"/>
              <a:gd name="connsiteX4" fmla="*/ 740398 w 740398"/>
              <a:gd name="connsiteY4" fmla="*/ 2607556 h 2607556"/>
              <a:gd name="connsiteX5" fmla="*/ 740398 w 740398"/>
              <a:gd name="connsiteY5" fmla="*/ 2607556 h 2607556"/>
              <a:gd name="connsiteX6" fmla="*/ 740398 w 740398"/>
              <a:gd name="connsiteY6" fmla="*/ 2607556 h 2607556"/>
              <a:gd name="connsiteX7" fmla="*/ 0 w 740398"/>
              <a:gd name="connsiteY7" fmla="*/ 2607556 h 2607556"/>
              <a:gd name="connsiteX8" fmla="*/ 0 w 740398"/>
              <a:gd name="connsiteY8" fmla="*/ 2607556 h 2607556"/>
              <a:gd name="connsiteX9" fmla="*/ 0 w 740398"/>
              <a:gd name="connsiteY9" fmla="*/ 2607556 h 2607556"/>
              <a:gd name="connsiteX10" fmla="*/ 0 w 740398"/>
              <a:gd name="connsiteY10" fmla="*/ 370199 h 2607556"/>
              <a:gd name="connsiteX11" fmla="*/ 108429 w 740398"/>
              <a:gd name="connsiteY11" fmla="*/ 108429 h 2607556"/>
              <a:gd name="connsiteX12" fmla="*/ 370199 w 740398"/>
              <a:gd name="connsiteY12" fmla="*/ 1 h 2607556"/>
              <a:gd name="connsiteX13" fmla="*/ 370199 w 740398"/>
              <a:gd name="connsiteY13" fmla="*/ 0 h 2607556"/>
              <a:gd name="connsiteX0" fmla="*/ 0 w 831838"/>
              <a:gd name="connsiteY0" fmla="*/ 2607556 h 2698996"/>
              <a:gd name="connsiteX1" fmla="*/ 0 w 831838"/>
              <a:gd name="connsiteY1" fmla="*/ 2607556 h 2698996"/>
              <a:gd name="connsiteX2" fmla="*/ 0 w 831838"/>
              <a:gd name="connsiteY2" fmla="*/ 2607556 h 2698996"/>
              <a:gd name="connsiteX3" fmla="*/ 0 w 831838"/>
              <a:gd name="connsiteY3" fmla="*/ 370199 h 2698996"/>
              <a:gd name="connsiteX4" fmla="*/ 108429 w 831838"/>
              <a:gd name="connsiteY4" fmla="*/ 108429 h 2698996"/>
              <a:gd name="connsiteX5" fmla="*/ 370199 w 831838"/>
              <a:gd name="connsiteY5" fmla="*/ 1 h 2698996"/>
              <a:gd name="connsiteX6" fmla="*/ 370199 w 831838"/>
              <a:gd name="connsiteY6" fmla="*/ 0 h 2698996"/>
              <a:gd name="connsiteX7" fmla="*/ 370199 w 831838"/>
              <a:gd name="connsiteY7" fmla="*/ 0 h 2698996"/>
              <a:gd name="connsiteX8" fmla="*/ 631969 w 831838"/>
              <a:gd name="connsiteY8" fmla="*/ 108429 h 2698996"/>
              <a:gd name="connsiteX9" fmla="*/ 740397 w 831838"/>
              <a:gd name="connsiteY9" fmla="*/ 370199 h 2698996"/>
              <a:gd name="connsiteX10" fmla="*/ 740398 w 831838"/>
              <a:gd name="connsiteY10" fmla="*/ 2607556 h 2698996"/>
              <a:gd name="connsiteX11" fmla="*/ 740398 w 831838"/>
              <a:gd name="connsiteY11" fmla="*/ 2607556 h 2698996"/>
              <a:gd name="connsiteX12" fmla="*/ 831838 w 831838"/>
              <a:gd name="connsiteY12" fmla="*/ 2698996 h 2698996"/>
              <a:gd name="connsiteX0" fmla="*/ 19377 w 851215"/>
              <a:gd name="connsiteY0" fmla="*/ 2607556 h 2698996"/>
              <a:gd name="connsiteX1" fmla="*/ 19377 w 851215"/>
              <a:gd name="connsiteY1" fmla="*/ 2607556 h 2698996"/>
              <a:gd name="connsiteX2" fmla="*/ 0 w 851215"/>
              <a:gd name="connsiteY2" fmla="*/ 2357093 h 2698996"/>
              <a:gd name="connsiteX3" fmla="*/ 19377 w 851215"/>
              <a:gd name="connsiteY3" fmla="*/ 370199 h 2698996"/>
              <a:gd name="connsiteX4" fmla="*/ 127806 w 851215"/>
              <a:gd name="connsiteY4" fmla="*/ 108429 h 2698996"/>
              <a:gd name="connsiteX5" fmla="*/ 389576 w 851215"/>
              <a:gd name="connsiteY5" fmla="*/ 1 h 2698996"/>
              <a:gd name="connsiteX6" fmla="*/ 389576 w 851215"/>
              <a:gd name="connsiteY6" fmla="*/ 0 h 2698996"/>
              <a:gd name="connsiteX7" fmla="*/ 389576 w 851215"/>
              <a:gd name="connsiteY7" fmla="*/ 0 h 2698996"/>
              <a:gd name="connsiteX8" fmla="*/ 651346 w 851215"/>
              <a:gd name="connsiteY8" fmla="*/ 108429 h 2698996"/>
              <a:gd name="connsiteX9" fmla="*/ 759774 w 851215"/>
              <a:gd name="connsiteY9" fmla="*/ 370199 h 2698996"/>
              <a:gd name="connsiteX10" fmla="*/ 759775 w 851215"/>
              <a:gd name="connsiteY10" fmla="*/ 2607556 h 2698996"/>
              <a:gd name="connsiteX11" fmla="*/ 759775 w 851215"/>
              <a:gd name="connsiteY11" fmla="*/ 2607556 h 2698996"/>
              <a:gd name="connsiteX12" fmla="*/ 851215 w 851215"/>
              <a:gd name="connsiteY12" fmla="*/ 2698996 h 2698996"/>
              <a:gd name="connsiteX0" fmla="*/ 19377 w 851215"/>
              <a:gd name="connsiteY0" fmla="*/ 2607556 h 2698996"/>
              <a:gd name="connsiteX1" fmla="*/ 0 w 851215"/>
              <a:gd name="connsiteY1" fmla="*/ 2357093 h 2698996"/>
              <a:gd name="connsiteX2" fmla="*/ 19377 w 851215"/>
              <a:gd name="connsiteY2" fmla="*/ 370199 h 2698996"/>
              <a:gd name="connsiteX3" fmla="*/ 127806 w 851215"/>
              <a:gd name="connsiteY3" fmla="*/ 108429 h 2698996"/>
              <a:gd name="connsiteX4" fmla="*/ 389576 w 851215"/>
              <a:gd name="connsiteY4" fmla="*/ 1 h 2698996"/>
              <a:gd name="connsiteX5" fmla="*/ 389576 w 851215"/>
              <a:gd name="connsiteY5" fmla="*/ 0 h 2698996"/>
              <a:gd name="connsiteX6" fmla="*/ 389576 w 851215"/>
              <a:gd name="connsiteY6" fmla="*/ 0 h 2698996"/>
              <a:gd name="connsiteX7" fmla="*/ 651346 w 851215"/>
              <a:gd name="connsiteY7" fmla="*/ 108429 h 2698996"/>
              <a:gd name="connsiteX8" fmla="*/ 759774 w 851215"/>
              <a:gd name="connsiteY8" fmla="*/ 370199 h 2698996"/>
              <a:gd name="connsiteX9" fmla="*/ 759775 w 851215"/>
              <a:gd name="connsiteY9" fmla="*/ 2607556 h 2698996"/>
              <a:gd name="connsiteX10" fmla="*/ 759775 w 851215"/>
              <a:gd name="connsiteY10" fmla="*/ 2607556 h 2698996"/>
              <a:gd name="connsiteX11" fmla="*/ 851215 w 851215"/>
              <a:gd name="connsiteY11" fmla="*/ 2698996 h 2698996"/>
              <a:gd name="connsiteX0" fmla="*/ 0 w 851215"/>
              <a:gd name="connsiteY0" fmla="*/ 2357093 h 2698996"/>
              <a:gd name="connsiteX1" fmla="*/ 19377 w 851215"/>
              <a:gd name="connsiteY1" fmla="*/ 370199 h 2698996"/>
              <a:gd name="connsiteX2" fmla="*/ 127806 w 851215"/>
              <a:gd name="connsiteY2" fmla="*/ 108429 h 2698996"/>
              <a:gd name="connsiteX3" fmla="*/ 389576 w 851215"/>
              <a:gd name="connsiteY3" fmla="*/ 1 h 2698996"/>
              <a:gd name="connsiteX4" fmla="*/ 389576 w 851215"/>
              <a:gd name="connsiteY4" fmla="*/ 0 h 2698996"/>
              <a:gd name="connsiteX5" fmla="*/ 389576 w 851215"/>
              <a:gd name="connsiteY5" fmla="*/ 0 h 2698996"/>
              <a:gd name="connsiteX6" fmla="*/ 651346 w 851215"/>
              <a:gd name="connsiteY6" fmla="*/ 108429 h 2698996"/>
              <a:gd name="connsiteX7" fmla="*/ 759774 w 851215"/>
              <a:gd name="connsiteY7" fmla="*/ 370199 h 2698996"/>
              <a:gd name="connsiteX8" fmla="*/ 759775 w 851215"/>
              <a:gd name="connsiteY8" fmla="*/ 2607556 h 2698996"/>
              <a:gd name="connsiteX9" fmla="*/ 759775 w 851215"/>
              <a:gd name="connsiteY9" fmla="*/ 2607556 h 2698996"/>
              <a:gd name="connsiteX10" fmla="*/ 851215 w 851215"/>
              <a:gd name="connsiteY10" fmla="*/ 2698996 h 2698996"/>
              <a:gd name="connsiteX0" fmla="*/ 0 w 759775"/>
              <a:gd name="connsiteY0" fmla="*/ 2357093 h 2607556"/>
              <a:gd name="connsiteX1" fmla="*/ 19377 w 759775"/>
              <a:gd name="connsiteY1" fmla="*/ 370199 h 2607556"/>
              <a:gd name="connsiteX2" fmla="*/ 127806 w 759775"/>
              <a:gd name="connsiteY2" fmla="*/ 108429 h 2607556"/>
              <a:gd name="connsiteX3" fmla="*/ 389576 w 759775"/>
              <a:gd name="connsiteY3" fmla="*/ 1 h 2607556"/>
              <a:gd name="connsiteX4" fmla="*/ 389576 w 759775"/>
              <a:gd name="connsiteY4" fmla="*/ 0 h 2607556"/>
              <a:gd name="connsiteX5" fmla="*/ 389576 w 759775"/>
              <a:gd name="connsiteY5" fmla="*/ 0 h 2607556"/>
              <a:gd name="connsiteX6" fmla="*/ 651346 w 759775"/>
              <a:gd name="connsiteY6" fmla="*/ 108429 h 2607556"/>
              <a:gd name="connsiteX7" fmla="*/ 759774 w 759775"/>
              <a:gd name="connsiteY7" fmla="*/ 370199 h 2607556"/>
              <a:gd name="connsiteX8" fmla="*/ 759775 w 759775"/>
              <a:gd name="connsiteY8" fmla="*/ 2607556 h 2607556"/>
              <a:gd name="connsiteX9" fmla="*/ 759775 w 759775"/>
              <a:gd name="connsiteY9" fmla="*/ 2607556 h 2607556"/>
              <a:gd name="connsiteX0" fmla="*/ 0 w 764702"/>
              <a:gd name="connsiteY0" fmla="*/ 2357093 h 2607556"/>
              <a:gd name="connsiteX1" fmla="*/ 19377 w 764702"/>
              <a:gd name="connsiteY1" fmla="*/ 370199 h 2607556"/>
              <a:gd name="connsiteX2" fmla="*/ 127806 w 764702"/>
              <a:gd name="connsiteY2" fmla="*/ 108429 h 2607556"/>
              <a:gd name="connsiteX3" fmla="*/ 389576 w 764702"/>
              <a:gd name="connsiteY3" fmla="*/ 1 h 2607556"/>
              <a:gd name="connsiteX4" fmla="*/ 389576 w 764702"/>
              <a:gd name="connsiteY4" fmla="*/ 0 h 2607556"/>
              <a:gd name="connsiteX5" fmla="*/ 389576 w 764702"/>
              <a:gd name="connsiteY5" fmla="*/ 0 h 2607556"/>
              <a:gd name="connsiteX6" fmla="*/ 651346 w 764702"/>
              <a:gd name="connsiteY6" fmla="*/ 108429 h 2607556"/>
              <a:gd name="connsiteX7" fmla="*/ 759774 w 764702"/>
              <a:gd name="connsiteY7" fmla="*/ 370199 h 2607556"/>
              <a:gd name="connsiteX8" fmla="*/ 759775 w 764702"/>
              <a:gd name="connsiteY8" fmla="*/ 2607556 h 2607556"/>
              <a:gd name="connsiteX9" fmla="*/ 764702 w 764702"/>
              <a:gd name="connsiteY9" fmla="*/ 2512599 h 2607556"/>
              <a:gd name="connsiteX0" fmla="*/ 0 w 778667"/>
              <a:gd name="connsiteY0" fmla="*/ 2357093 h 2512599"/>
              <a:gd name="connsiteX1" fmla="*/ 19377 w 778667"/>
              <a:gd name="connsiteY1" fmla="*/ 370199 h 2512599"/>
              <a:gd name="connsiteX2" fmla="*/ 127806 w 778667"/>
              <a:gd name="connsiteY2" fmla="*/ 108429 h 2512599"/>
              <a:gd name="connsiteX3" fmla="*/ 389576 w 778667"/>
              <a:gd name="connsiteY3" fmla="*/ 1 h 2512599"/>
              <a:gd name="connsiteX4" fmla="*/ 389576 w 778667"/>
              <a:gd name="connsiteY4" fmla="*/ 0 h 2512599"/>
              <a:gd name="connsiteX5" fmla="*/ 389576 w 778667"/>
              <a:gd name="connsiteY5" fmla="*/ 0 h 2512599"/>
              <a:gd name="connsiteX6" fmla="*/ 651346 w 778667"/>
              <a:gd name="connsiteY6" fmla="*/ 108429 h 2512599"/>
              <a:gd name="connsiteX7" fmla="*/ 759774 w 778667"/>
              <a:gd name="connsiteY7" fmla="*/ 370199 h 2512599"/>
              <a:gd name="connsiteX8" fmla="*/ 764702 w 778667"/>
              <a:gd name="connsiteY8" fmla="*/ 2512599 h 251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667" h="2512599">
                <a:moveTo>
                  <a:pt x="0" y="2357093"/>
                </a:moveTo>
                <a:lnTo>
                  <a:pt x="19377" y="370199"/>
                </a:lnTo>
                <a:cubicBezTo>
                  <a:pt x="19377" y="272016"/>
                  <a:pt x="58380" y="177855"/>
                  <a:pt x="127806" y="108429"/>
                </a:cubicBezTo>
                <a:cubicBezTo>
                  <a:pt x="197232" y="39003"/>
                  <a:pt x="291394" y="0"/>
                  <a:pt x="389576" y="1"/>
                </a:cubicBezTo>
                <a:lnTo>
                  <a:pt x="389576" y="0"/>
                </a:lnTo>
                <a:lnTo>
                  <a:pt x="389576" y="0"/>
                </a:lnTo>
                <a:cubicBezTo>
                  <a:pt x="487759" y="0"/>
                  <a:pt x="581920" y="39003"/>
                  <a:pt x="651346" y="108429"/>
                </a:cubicBezTo>
                <a:cubicBezTo>
                  <a:pt x="720772" y="177855"/>
                  <a:pt x="759775" y="272017"/>
                  <a:pt x="759774" y="370199"/>
                </a:cubicBezTo>
                <a:cubicBezTo>
                  <a:pt x="778667" y="770894"/>
                  <a:pt x="763675" y="2066266"/>
                  <a:pt x="764702" y="2512599"/>
                </a:cubicBezTo>
              </a:path>
            </a:pathLst>
          </a:custGeom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53" name="Freeform 52"/>
          <p:cNvSpPr/>
          <p:nvPr/>
        </p:nvSpPr>
        <p:spPr>
          <a:xfrm rot="4733987">
            <a:off x="584225" y="3156413"/>
            <a:ext cx="379174" cy="1609833"/>
          </a:xfrm>
          <a:custGeom>
            <a:avLst/>
            <a:gdLst>
              <a:gd name="connsiteX0" fmla="*/ 229291 w 458582"/>
              <a:gd name="connsiteY0" fmla="*/ 0 h 1615047"/>
              <a:gd name="connsiteX1" fmla="*/ 229291 w 458582"/>
              <a:gd name="connsiteY1" fmla="*/ 0 h 1615047"/>
              <a:gd name="connsiteX2" fmla="*/ 391424 w 458582"/>
              <a:gd name="connsiteY2" fmla="*/ 67158 h 1615047"/>
              <a:gd name="connsiteX3" fmla="*/ 458582 w 458582"/>
              <a:gd name="connsiteY3" fmla="*/ 229291 h 1615047"/>
              <a:gd name="connsiteX4" fmla="*/ 458582 w 458582"/>
              <a:gd name="connsiteY4" fmla="*/ 1615047 h 1615047"/>
              <a:gd name="connsiteX5" fmla="*/ 458582 w 458582"/>
              <a:gd name="connsiteY5" fmla="*/ 1615047 h 1615047"/>
              <a:gd name="connsiteX6" fmla="*/ 458582 w 458582"/>
              <a:gd name="connsiteY6" fmla="*/ 1615047 h 1615047"/>
              <a:gd name="connsiteX7" fmla="*/ 0 w 458582"/>
              <a:gd name="connsiteY7" fmla="*/ 1615047 h 1615047"/>
              <a:gd name="connsiteX8" fmla="*/ 0 w 458582"/>
              <a:gd name="connsiteY8" fmla="*/ 1615047 h 1615047"/>
              <a:gd name="connsiteX9" fmla="*/ 0 w 458582"/>
              <a:gd name="connsiteY9" fmla="*/ 1615047 h 1615047"/>
              <a:gd name="connsiteX10" fmla="*/ 0 w 458582"/>
              <a:gd name="connsiteY10" fmla="*/ 229291 h 1615047"/>
              <a:gd name="connsiteX11" fmla="*/ 67158 w 458582"/>
              <a:gd name="connsiteY11" fmla="*/ 67158 h 1615047"/>
              <a:gd name="connsiteX12" fmla="*/ 229291 w 458582"/>
              <a:gd name="connsiteY12" fmla="*/ 0 h 161504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0 w 550022"/>
              <a:gd name="connsiteY2" fmla="*/ 1615047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9603 w 550022"/>
              <a:gd name="connsiteY2" fmla="*/ 1356566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9603 w 550022"/>
              <a:gd name="connsiteY1" fmla="*/ 1356566 h 1706487"/>
              <a:gd name="connsiteX2" fmla="*/ 0 w 550022"/>
              <a:gd name="connsiteY2" fmla="*/ 229291 h 1706487"/>
              <a:gd name="connsiteX3" fmla="*/ 67158 w 550022"/>
              <a:gd name="connsiteY3" fmla="*/ 67158 h 1706487"/>
              <a:gd name="connsiteX4" fmla="*/ 229291 w 550022"/>
              <a:gd name="connsiteY4" fmla="*/ 0 h 1706487"/>
              <a:gd name="connsiteX5" fmla="*/ 229291 w 550022"/>
              <a:gd name="connsiteY5" fmla="*/ 0 h 1706487"/>
              <a:gd name="connsiteX6" fmla="*/ 391424 w 550022"/>
              <a:gd name="connsiteY6" fmla="*/ 67158 h 1706487"/>
              <a:gd name="connsiteX7" fmla="*/ 458582 w 550022"/>
              <a:gd name="connsiteY7" fmla="*/ 229291 h 1706487"/>
              <a:gd name="connsiteX8" fmla="*/ 458582 w 550022"/>
              <a:gd name="connsiteY8" fmla="*/ 1615047 h 1706487"/>
              <a:gd name="connsiteX9" fmla="*/ 458582 w 550022"/>
              <a:gd name="connsiteY9" fmla="*/ 1615047 h 1706487"/>
              <a:gd name="connsiteX10" fmla="*/ 550022 w 550022"/>
              <a:gd name="connsiteY10" fmla="*/ 1706487 h 1706487"/>
              <a:gd name="connsiteX0" fmla="*/ 9603 w 550022"/>
              <a:gd name="connsiteY0" fmla="*/ 1356566 h 1706487"/>
              <a:gd name="connsiteX1" fmla="*/ 0 w 550022"/>
              <a:gd name="connsiteY1" fmla="*/ 229291 h 1706487"/>
              <a:gd name="connsiteX2" fmla="*/ 67158 w 550022"/>
              <a:gd name="connsiteY2" fmla="*/ 67158 h 1706487"/>
              <a:gd name="connsiteX3" fmla="*/ 229291 w 550022"/>
              <a:gd name="connsiteY3" fmla="*/ 0 h 1706487"/>
              <a:gd name="connsiteX4" fmla="*/ 229291 w 550022"/>
              <a:gd name="connsiteY4" fmla="*/ 0 h 1706487"/>
              <a:gd name="connsiteX5" fmla="*/ 391424 w 550022"/>
              <a:gd name="connsiteY5" fmla="*/ 67158 h 1706487"/>
              <a:gd name="connsiteX6" fmla="*/ 458582 w 550022"/>
              <a:gd name="connsiteY6" fmla="*/ 229291 h 1706487"/>
              <a:gd name="connsiteX7" fmla="*/ 458582 w 550022"/>
              <a:gd name="connsiteY7" fmla="*/ 1615047 h 1706487"/>
              <a:gd name="connsiteX8" fmla="*/ 458582 w 550022"/>
              <a:gd name="connsiteY8" fmla="*/ 1615047 h 1706487"/>
              <a:gd name="connsiteX9" fmla="*/ 550022 w 550022"/>
              <a:gd name="connsiteY9" fmla="*/ 1706487 h 170648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58582 w 458582"/>
              <a:gd name="connsiteY8" fmla="*/ 1615047 h 161504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47473 w 458582"/>
              <a:gd name="connsiteY8" fmla="*/ 1462129 h 1615047"/>
              <a:gd name="connsiteX0" fmla="*/ 9603 w 458582"/>
              <a:gd name="connsiteY0" fmla="*/ 1356566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28227 w 458582"/>
              <a:gd name="connsiteY0" fmla="*/ 1401330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0 w 459179"/>
              <a:gd name="connsiteY0" fmla="*/ 1379079 h 1462129"/>
              <a:gd name="connsiteX1" fmla="*/ 597 w 459179"/>
              <a:gd name="connsiteY1" fmla="*/ 229291 h 1462129"/>
              <a:gd name="connsiteX2" fmla="*/ 67755 w 459179"/>
              <a:gd name="connsiteY2" fmla="*/ 67158 h 1462129"/>
              <a:gd name="connsiteX3" fmla="*/ 229888 w 459179"/>
              <a:gd name="connsiteY3" fmla="*/ 0 h 1462129"/>
              <a:gd name="connsiteX4" fmla="*/ 229888 w 459179"/>
              <a:gd name="connsiteY4" fmla="*/ 0 h 1462129"/>
              <a:gd name="connsiteX5" fmla="*/ 392021 w 459179"/>
              <a:gd name="connsiteY5" fmla="*/ 67158 h 1462129"/>
              <a:gd name="connsiteX6" fmla="*/ 459179 w 459179"/>
              <a:gd name="connsiteY6" fmla="*/ 229291 h 1462129"/>
              <a:gd name="connsiteX7" fmla="*/ 448070 w 459179"/>
              <a:gd name="connsiteY7" fmla="*/ 1462129 h 146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179" h="1462129">
                <a:moveTo>
                  <a:pt x="0" y="1379079"/>
                </a:moveTo>
                <a:lnTo>
                  <a:pt x="597" y="229291"/>
                </a:lnTo>
                <a:cubicBezTo>
                  <a:pt x="597" y="168479"/>
                  <a:pt x="24755" y="110158"/>
                  <a:pt x="67755" y="67158"/>
                </a:cubicBezTo>
                <a:cubicBezTo>
                  <a:pt x="110755" y="24158"/>
                  <a:pt x="169077" y="0"/>
                  <a:pt x="229888" y="0"/>
                </a:cubicBezTo>
                <a:lnTo>
                  <a:pt x="229888" y="0"/>
                </a:lnTo>
                <a:cubicBezTo>
                  <a:pt x="290700" y="0"/>
                  <a:pt x="349021" y="24158"/>
                  <a:pt x="392021" y="67158"/>
                </a:cubicBezTo>
                <a:cubicBezTo>
                  <a:pt x="435021" y="110158"/>
                  <a:pt x="459179" y="168480"/>
                  <a:pt x="459179" y="229291"/>
                </a:cubicBezTo>
                <a:lnTo>
                  <a:pt x="448070" y="1462129"/>
                </a:lnTo>
              </a:path>
            </a:pathLst>
          </a:custGeom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0000">
            <a:off x="800204" y="3389654"/>
            <a:ext cx="10162881" cy="1679594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0308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 Same Side Corner Rectangle 31"/>
          <p:cNvSpPr/>
          <p:nvPr/>
        </p:nvSpPr>
        <p:spPr>
          <a:xfrm rot="16200000">
            <a:off x="5541262" y="-3828877"/>
            <a:ext cx="1450260" cy="1185121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32329" y="3024188"/>
            <a:ext cx="48768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5059" y="3024188"/>
            <a:ext cx="48768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7D267-4B38-48F0-9531-FF125820413C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ECC7-BCF0-4D9D-83FD-F4BFDA9B1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52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 Same Side Corner Rectangle 34"/>
          <p:cNvSpPr/>
          <p:nvPr/>
        </p:nvSpPr>
        <p:spPr>
          <a:xfrm rot="16200000">
            <a:off x="5541262" y="-3828877"/>
            <a:ext cx="1450260" cy="1185121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384" y="2895601"/>
            <a:ext cx="48768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50384" y="3657601"/>
            <a:ext cx="48768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941" y="2895601"/>
            <a:ext cx="48768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941" y="3657601"/>
            <a:ext cx="48768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7D267-4B38-48F0-9531-FF125820413C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ECC7-BCF0-4D9D-83FD-F4BFDA9B1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9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/>
          <p:cNvSpPr/>
          <p:nvPr/>
        </p:nvSpPr>
        <p:spPr>
          <a:xfrm rot="16200000">
            <a:off x="5541262" y="-3828877"/>
            <a:ext cx="1450260" cy="1185121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7D267-4B38-48F0-9531-FF125820413C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ECC7-BCF0-4D9D-83FD-F4BFDA9B1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32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7D267-4B38-48F0-9531-FF125820413C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ECC7-BCF0-4D9D-83FD-F4BFDA9B1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37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488952" y="1447800"/>
            <a:ext cx="4997449" cy="4800600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635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199" y="1676400"/>
            <a:ext cx="4572000" cy="1066800"/>
          </a:xfrm>
        </p:spPr>
        <p:txBody>
          <a:bodyPr anchor="b"/>
          <a:lstStyle>
            <a:lvl1pPr algn="ctr">
              <a:lnSpc>
                <a:spcPct val="10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6355" y="990600"/>
            <a:ext cx="5677645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200" y="2850776"/>
            <a:ext cx="4572000" cy="3169025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6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7D267-4B38-48F0-9531-FF125820413C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ECC7-BCF0-4D9D-83FD-F4BFDA9B1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3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SlideOverlay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764225" y="-607194"/>
            <a:ext cx="10084604" cy="1983277"/>
            <a:chOff x="-573169" y="-607194"/>
            <a:chExt cx="7563453" cy="1983277"/>
          </a:xfrm>
        </p:grpSpPr>
        <p:grpSp>
          <p:nvGrpSpPr>
            <p:cNvPr id="9" name="Group 32"/>
            <p:cNvGrpSpPr/>
            <p:nvPr userDrawn="1"/>
          </p:nvGrpSpPr>
          <p:grpSpPr>
            <a:xfrm>
              <a:off x="-263314" y="-607194"/>
              <a:ext cx="7253598" cy="1983277"/>
              <a:chOff x="-263314" y="-607194"/>
              <a:chExt cx="7253598" cy="1983277"/>
            </a:xfrm>
          </p:grpSpPr>
          <p:sp>
            <p:nvSpPr>
              <p:cNvPr id="11" name="Oval 10"/>
              <p:cNvSpPr/>
              <p:nvPr userDrawn="1"/>
            </p:nvSpPr>
            <p:spPr>
              <a:xfrm rot="4368687">
                <a:off x="2839420" y="-41330"/>
                <a:ext cx="581935" cy="790091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" name="Oval 11"/>
              <p:cNvSpPr/>
              <p:nvPr userDrawn="1"/>
            </p:nvSpPr>
            <p:spPr>
              <a:xfrm>
                <a:off x="334576" y="12540"/>
                <a:ext cx="1189424" cy="10121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Arc 12"/>
              <p:cNvSpPr/>
              <p:nvPr userDrawn="1"/>
            </p:nvSpPr>
            <p:spPr>
              <a:xfrm rot="6387309">
                <a:off x="5839613" y="-548177"/>
                <a:ext cx="1106354" cy="1194988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Oval 13"/>
              <p:cNvSpPr/>
              <p:nvPr userDrawn="1"/>
            </p:nvSpPr>
            <p:spPr>
              <a:xfrm>
                <a:off x="5472545" y="62345"/>
                <a:ext cx="609600" cy="4912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Pie 14"/>
              <p:cNvSpPr/>
              <p:nvPr userDrawn="1"/>
            </p:nvSpPr>
            <p:spPr>
              <a:xfrm>
                <a:off x="-7411" y="-607194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Pie 15"/>
              <p:cNvSpPr/>
              <p:nvPr userDrawn="1"/>
            </p:nvSpPr>
            <p:spPr>
              <a:xfrm>
                <a:off x="1905000" y="-402266"/>
                <a:ext cx="1600200" cy="8001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Oval 16"/>
              <p:cNvSpPr/>
              <p:nvPr userDrawn="1"/>
            </p:nvSpPr>
            <p:spPr>
              <a:xfrm>
                <a:off x="2631141" y="762000"/>
                <a:ext cx="416859" cy="41685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Oval 17"/>
              <p:cNvSpPr/>
              <p:nvPr userDrawn="1"/>
            </p:nvSpPr>
            <p:spPr>
              <a:xfrm rot="2510439">
                <a:off x="170710" y="163548"/>
                <a:ext cx="778552" cy="982318"/>
              </a:xfrm>
              <a:prstGeom prst="ellipse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Pie 18"/>
              <p:cNvSpPr/>
              <p:nvPr userDrawn="1"/>
            </p:nvSpPr>
            <p:spPr>
              <a:xfrm rot="16200000">
                <a:off x="-263314" y="842683"/>
                <a:ext cx="533400" cy="5334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Oval 19"/>
              <p:cNvSpPr/>
              <p:nvPr userDrawn="1"/>
            </p:nvSpPr>
            <p:spPr>
              <a:xfrm>
                <a:off x="1558635" y="491274"/>
                <a:ext cx="228600" cy="1945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Pie 20"/>
              <p:cNvSpPr/>
              <p:nvPr userDrawn="1"/>
            </p:nvSpPr>
            <p:spPr>
              <a:xfrm>
                <a:off x="990600" y="-603972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Pie 21"/>
              <p:cNvSpPr/>
              <p:nvPr userDrawn="1"/>
            </p:nvSpPr>
            <p:spPr>
              <a:xfrm>
                <a:off x="5181600" y="-343143"/>
                <a:ext cx="1600200" cy="6858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 userDrawn="1"/>
            </p:nvSpPr>
            <p:spPr>
              <a:xfrm>
                <a:off x="5728855" y="62345"/>
                <a:ext cx="685800" cy="5334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4" name="Pie 23"/>
              <p:cNvSpPr/>
              <p:nvPr userDrawn="1"/>
            </p:nvSpPr>
            <p:spPr>
              <a:xfrm>
                <a:off x="6136341" y="-257607"/>
                <a:ext cx="838200" cy="527288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 userDrawn="1"/>
            </p:nvSpPr>
            <p:spPr>
              <a:xfrm rot="4368687">
                <a:off x="3664192" y="-146482"/>
                <a:ext cx="581935" cy="909203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Pie 25"/>
              <p:cNvSpPr/>
              <p:nvPr userDrawn="1"/>
            </p:nvSpPr>
            <p:spPr>
              <a:xfrm>
                <a:off x="4384965" y="-146937"/>
                <a:ext cx="300317" cy="300317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Pie 26"/>
              <p:cNvSpPr/>
              <p:nvPr userDrawn="1"/>
            </p:nvSpPr>
            <p:spPr>
              <a:xfrm>
                <a:off x="4756593" y="-119227"/>
                <a:ext cx="18288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" name="Pie 27"/>
              <p:cNvSpPr/>
              <p:nvPr userDrawn="1"/>
            </p:nvSpPr>
            <p:spPr>
              <a:xfrm>
                <a:off x="5029200" y="-114543"/>
                <a:ext cx="22860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 userDrawn="1"/>
            </p:nvSpPr>
            <p:spPr>
              <a:xfrm>
                <a:off x="2403765" y="0"/>
                <a:ext cx="665018" cy="66501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" name="Pie 29"/>
              <p:cNvSpPr/>
              <p:nvPr userDrawn="1"/>
            </p:nvSpPr>
            <p:spPr>
              <a:xfrm>
                <a:off x="3012141" y="-299172"/>
                <a:ext cx="838200" cy="6096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0" name="Pie 9"/>
            <p:cNvSpPr/>
            <p:nvPr userDrawn="1"/>
          </p:nvSpPr>
          <p:spPr>
            <a:xfrm rot="16200000">
              <a:off x="-431058" y="-79768"/>
              <a:ext cx="852056" cy="1136277"/>
            </a:xfrm>
            <a:prstGeom prst="pie">
              <a:avLst>
                <a:gd name="adj1" fmla="val 0"/>
                <a:gd name="adj2" fmla="val 1080006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50385" y="1371600"/>
            <a:ext cx="10289116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384" y="3012142"/>
            <a:ext cx="10289117" cy="3388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720" y="300690"/>
            <a:ext cx="36576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fld id="{7897D267-4B38-48F0-9531-FF125820413C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0" y="116541"/>
            <a:ext cx="36576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1" y="605491"/>
            <a:ext cx="1847849" cy="232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FB20ECC7-BCF0-4D9D-83FD-F4BFDA9B180F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763978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ts val="5600"/>
        </a:lnSpc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2000"/>
        </a:spcAft>
        <a:buFontTx/>
        <a:buBlip>
          <a:blip r:embed="rId17"/>
        </a:buBlip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182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2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14400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19697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492250" indent="-2952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7748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6pPr>
      <a:lvl7pPr marL="2055813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7pPr>
      <a:lvl8pPr marL="2344738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8pPr>
      <a:lvl9pPr marL="26257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ghways.dot.gov/careers" TargetMode="External"/><Relationship Id="rId2" Type="http://schemas.openxmlformats.org/officeDocument/2006/relationships/hyperlink" Target="http://www.tinyurl.com/FHWACO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726698-BBBA-7E1D-13FB-4662E3B9B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042312">
            <a:off x="1752976" y="3426730"/>
            <a:ext cx="9765424" cy="161260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Internships 101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7C94818-9B8B-ABF9-5499-55C4F9110B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060000">
            <a:off x="3400612" y="5024380"/>
            <a:ext cx="8534400" cy="914400"/>
          </a:xfrm>
        </p:spPr>
        <p:txBody>
          <a:bodyPr>
            <a:noAutofit/>
          </a:bodyPr>
          <a:lstStyle/>
          <a:p>
            <a:r>
              <a:rPr lang="en-US" sz="1800" dirty="0"/>
              <a:t>Peter Frantz – </a:t>
            </a:r>
            <a:r>
              <a:rPr lang="en-US" sz="1800" i="1" dirty="0"/>
              <a:t>Recruiter</a:t>
            </a:r>
            <a:r>
              <a:rPr lang="en-US" sz="1800" dirty="0"/>
              <a:t> – Federal Highway Administration</a:t>
            </a:r>
          </a:p>
          <a:p>
            <a:r>
              <a:rPr lang="en-US" sz="1800" i="1" dirty="0"/>
              <a:t>A Presentation for the </a:t>
            </a:r>
            <a:r>
              <a:rPr lang="en-US" sz="1800" i="1" u="sng" dirty="0"/>
              <a:t>2024 Maryland FBLA State Leadership Conference</a:t>
            </a:r>
          </a:p>
        </p:txBody>
      </p:sp>
      <p:pic>
        <p:nvPicPr>
          <p:cNvPr id="8" name="Picture Placeholder 7" descr="A picture containing outdoor, nature, shore&#10;&#10;Description automatically generated">
            <a:extLst>
              <a:ext uri="{FF2B5EF4-FFF2-40B4-BE49-F238E27FC236}">
                <a16:creationId xmlns:a16="http://schemas.microsoft.com/office/drawing/2014/main" id="{C446F94A-94DC-3D94-81EE-703FD33744DC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" b="15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6492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D7A2A8D8-4DF7-1791-35C7-9B39BB9BF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8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299031-4CCF-006F-A28F-376CD6778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72"/>
            <a:ext cx="12192000" cy="667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D128AF-AA1D-94D9-D229-325495273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4400" u="sng" dirty="0"/>
              <a:t>Internships 101</a:t>
            </a:r>
            <a:br>
              <a:rPr lang="en-US" sz="4400" dirty="0"/>
            </a:br>
            <a:r>
              <a:rPr lang="en-US" sz="4400" dirty="0"/>
              <a:t>Key Sites and Links to Keep in Mind!</a:t>
            </a:r>
            <a:endParaRPr lang="en-US" sz="4400" u="sng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DEF53B9-85A3-9A02-AA2C-C602E657493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Current job and internship opportunities at FHWA:</a:t>
            </a:r>
          </a:p>
          <a:p>
            <a:r>
              <a:rPr lang="en-US" dirty="0">
                <a:hlinkClick r:id="rId2"/>
              </a:rPr>
              <a:t>www.tinyurl.com/FHWACO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Learn more about FHWA and our internship, transportation fellowship, and recent graduate programs:</a:t>
            </a:r>
          </a:p>
          <a:p>
            <a:r>
              <a:rPr lang="en-US" dirty="0">
                <a:hlinkClick r:id="rId3"/>
              </a:rPr>
              <a:t>www.highways.dot.gov/careers</a:t>
            </a:r>
            <a:r>
              <a:rPr lang="en-US" dirty="0"/>
              <a:t> </a:t>
            </a:r>
          </a:p>
        </p:txBody>
      </p:sp>
      <p:pic>
        <p:nvPicPr>
          <p:cNvPr id="1026" name="Picture 2" descr="link create hyperlink link make unlink&quot; Icon - Download for free – Iconduck">
            <a:extLst>
              <a:ext uri="{FF2B5EF4-FFF2-40B4-BE49-F238E27FC236}">
                <a16:creationId xmlns:a16="http://schemas.microsoft.com/office/drawing/2014/main" id="{D82DF12B-2F6F-BA02-C39D-ADAC37C0919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957" y="3024188"/>
            <a:ext cx="3376612" cy="337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10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F8FC90-E743-AAC8-A310-B1EB9B637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383"/>
            <a:ext cx="12192000" cy="627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8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CC1483-ED03-FCC3-95E5-879CDC2FE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8"/>
            <a:ext cx="12192000" cy="684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3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A42361A-A226-577E-52C6-FDF25410F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528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61B35-1C2C-403E-A6D4-DA55F8C40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4400" u="sng" dirty="0"/>
              <a:t>Internships 101</a:t>
            </a:r>
            <a:br>
              <a:rPr lang="en-US" sz="4400" dirty="0"/>
            </a:br>
            <a:r>
              <a:rPr lang="en-US" sz="4400" i="1" dirty="0"/>
              <a:t>Let’s take a journey to…</a:t>
            </a:r>
            <a:endParaRPr lang="en-US" sz="4400" u="sng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BF214C-F869-445B-B025-5C9B10369D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Arlington Memorial Bridge…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5082C58-F68E-4654-83CA-7263CF841F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…across the Potomac River</a:t>
            </a:r>
          </a:p>
        </p:txBody>
      </p:sp>
      <p:pic>
        <p:nvPicPr>
          <p:cNvPr id="1030" name="Picture 6" descr="More than a bridge: rebuilding a piece of American history - Kiewit News  Room">
            <a:extLst>
              <a:ext uri="{FF2B5EF4-FFF2-40B4-BE49-F238E27FC236}">
                <a16:creationId xmlns:a16="http://schemas.microsoft.com/office/drawing/2014/main" id="{2425BF10-64A5-BE46-8C68-7FF54CABF89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657600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rlington Memorial Bridge &amp; Avenue - George Washington Memorial Parkway  (U.S. National Park Service)">
            <a:extLst>
              <a:ext uri="{FF2B5EF4-FFF2-40B4-BE49-F238E27FC236}">
                <a16:creationId xmlns:a16="http://schemas.microsoft.com/office/drawing/2014/main" id="{B971B5CB-A05A-EEEC-9473-E470FB6AC53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633" y="3657600"/>
            <a:ext cx="411411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18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06826C-3F29-A7B5-4FB2-6A34FCCBC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050"/>
            <a:ext cx="12192000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Rehabilitated Arlington Memorial Birdge">
            <a:hlinkClick r:id="" action="ppaction://media"/>
            <a:extLst>
              <a:ext uri="{FF2B5EF4-FFF2-40B4-BE49-F238E27FC236}">
                <a16:creationId xmlns:a16="http://schemas.microsoft.com/office/drawing/2014/main" id="{8961BF8D-EB5F-A714-6B76-29D01765C6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4953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C07271-803A-6A4E-056D-4F9A5CAAF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935"/>
            <a:ext cx="12192000" cy="469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9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E98C9-6EF0-4FEC-9BF5-177822082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4000" u="sng" dirty="0"/>
              <a:t>Internships 101</a:t>
            </a:r>
            <a:br>
              <a:rPr lang="en-US" sz="4000" u="sng" dirty="0"/>
            </a:br>
            <a:r>
              <a:rPr lang="en-US" sz="4000" i="1" dirty="0"/>
              <a:t>Introductions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EDB7F6-D6C5-49BB-879D-7F1D6EAC1C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33053" y="3024188"/>
            <a:ext cx="5678806" cy="33766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My name is…I traveled from…</a:t>
            </a:r>
          </a:p>
          <a:p>
            <a:pPr marL="0" indent="0">
              <a:buNone/>
            </a:pPr>
            <a:r>
              <a:rPr lang="en-US" i="1" dirty="0"/>
              <a:t>Peter Frantz…Washington, DC</a:t>
            </a:r>
          </a:p>
          <a:p>
            <a:pPr marL="0" indent="0">
              <a:buNone/>
            </a:pPr>
            <a:r>
              <a:rPr lang="en-US" u="sng" dirty="0"/>
              <a:t>I work for…</a:t>
            </a:r>
            <a:endParaRPr lang="en-US" dirty="0"/>
          </a:p>
          <a:p>
            <a:pPr marL="0" indent="0">
              <a:buNone/>
            </a:pPr>
            <a:r>
              <a:rPr lang="en-US" i="1" dirty="0"/>
              <a:t>The Federal Highway Administration (FHWA)</a:t>
            </a:r>
            <a:endParaRPr lang="en-US" dirty="0"/>
          </a:p>
          <a:p>
            <a:pPr marL="0" indent="0">
              <a:buNone/>
            </a:pPr>
            <a:r>
              <a:rPr lang="en-US" u="sng" dirty="0"/>
              <a:t>I went to…</a:t>
            </a:r>
            <a:endParaRPr lang="en-US" dirty="0"/>
          </a:p>
          <a:p>
            <a:pPr marL="0" indent="0">
              <a:buNone/>
            </a:pPr>
            <a:r>
              <a:rPr lang="en-US" i="1" dirty="0"/>
              <a:t>The University of Maryland</a:t>
            </a: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F03547C6-B933-4C5D-A409-13EDEE37B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291" y="3024188"/>
            <a:ext cx="23876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2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ED6DEA-C697-D7CD-5913-984E7B6DF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4225"/>
            <a:ext cx="12192000" cy="528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0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779ADF-3ECB-379B-8B9E-0EB03D55D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0052"/>
            <a:ext cx="12192000" cy="527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05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D361D-8D96-4276-9601-887112A40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4400" u="sng" dirty="0"/>
              <a:t>Internships 101</a:t>
            </a:r>
            <a:br>
              <a:rPr lang="en-US" sz="4400" u="sng" dirty="0"/>
            </a:br>
            <a:r>
              <a:rPr lang="en-US" sz="4400" dirty="0"/>
              <a:t>Questions? Questions? Questions?</a:t>
            </a:r>
            <a:endParaRPr lang="en-US" sz="4200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8DEA00B-49DC-4752-B82D-EE3B83A868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593" y="3011488"/>
            <a:ext cx="7143226" cy="338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0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4DE5118-74DE-0E0D-72BF-E2C2301DA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4400" u="sng" dirty="0"/>
              <a:t>Internships 101</a:t>
            </a:r>
            <a:br>
              <a:rPr lang="en-US" sz="4400" dirty="0"/>
            </a:br>
            <a:r>
              <a:rPr lang="en-US" sz="4400" dirty="0"/>
              <a:t>Agenda for Today’s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C09CC-D0CA-9496-63E4-E72E082C017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Introductory poll question</a:t>
            </a:r>
          </a:p>
          <a:p>
            <a:r>
              <a:rPr lang="en-US" dirty="0"/>
              <a:t>Peter’s story, from </a:t>
            </a:r>
            <a:r>
              <a:rPr lang="en-US" i="1" dirty="0"/>
              <a:t>high school</a:t>
            </a:r>
            <a:r>
              <a:rPr lang="en-US" dirty="0"/>
              <a:t> to </a:t>
            </a:r>
            <a:r>
              <a:rPr lang="en-US" i="1" dirty="0"/>
              <a:t>FHWA</a:t>
            </a:r>
            <a:r>
              <a:rPr lang="en-US" dirty="0"/>
              <a:t>, and beyond!</a:t>
            </a:r>
          </a:p>
          <a:p>
            <a:r>
              <a:rPr lang="en-US" dirty="0"/>
              <a:t>The Federal Highway Administration – </a:t>
            </a:r>
            <a:r>
              <a:rPr lang="en-US" i="1" dirty="0"/>
              <a:t>who we are</a:t>
            </a:r>
            <a:r>
              <a:rPr lang="en-US" dirty="0"/>
              <a:t>, </a:t>
            </a:r>
            <a:r>
              <a:rPr lang="en-US" i="1" dirty="0"/>
              <a:t>what we do</a:t>
            </a:r>
            <a:r>
              <a:rPr lang="en-US" dirty="0"/>
              <a:t>, and </a:t>
            </a:r>
            <a:r>
              <a:rPr lang="en-US" i="1" dirty="0"/>
              <a:t>where we work</a:t>
            </a:r>
            <a:endParaRPr lang="en-US" dirty="0"/>
          </a:p>
          <a:p>
            <a:r>
              <a:rPr lang="en-US" dirty="0"/>
              <a:t>A recently-completed bridge project over the Potomac River</a:t>
            </a:r>
          </a:p>
        </p:txBody>
      </p:sp>
      <p:pic>
        <p:nvPicPr>
          <p:cNvPr id="7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50A55D6D-A79E-73D4-109C-78CD98EB65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807" y="3024188"/>
            <a:ext cx="3376612" cy="3376612"/>
          </a:xfrm>
        </p:spPr>
      </p:pic>
    </p:spTree>
    <p:extLst>
      <p:ext uri="{BB962C8B-B14F-4D97-AF65-F5344CB8AC3E}">
        <p14:creationId xmlns:p14="http://schemas.microsoft.com/office/powerpoint/2010/main" val="49137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441488-9C25-F1F6-EDF5-095A05F1D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9064"/>
            <a:ext cx="12192000" cy="623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28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78598-D77C-2368-D904-AB36B8DDA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89"/>
            <a:ext cx="12192000" cy="685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BE469A3-751A-03F8-AE3B-4DDB35D0F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989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house, sign&#10;&#10;Description automatically generated">
            <a:extLst>
              <a:ext uri="{FF2B5EF4-FFF2-40B4-BE49-F238E27FC236}">
                <a16:creationId xmlns:a16="http://schemas.microsoft.com/office/drawing/2014/main" id="{4AA3FBFA-C104-8BC1-5EE3-0E4F77989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72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umble Strips - The Sweet Sound of Safety">
            <a:hlinkClick r:id="" action="ppaction://media"/>
            <a:extLst>
              <a:ext uri="{FF2B5EF4-FFF2-40B4-BE49-F238E27FC236}">
                <a16:creationId xmlns:a16="http://schemas.microsoft.com/office/drawing/2014/main" id="{10D07C42-FBF5-5D95-9C11-75E7227C96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9837" y="495299"/>
            <a:ext cx="9712325" cy="546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A55D2E9-9562-9CEB-5F68-D90F4D120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9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Sky">
  <a:themeElements>
    <a:clrScheme name="Sky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Sky">
      <a:maj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Sky">
      <a:fillStyleLst>
        <a:solidFill>
          <a:schemeClr val="phClr"/>
        </a:solidFill>
        <a:solidFill>
          <a:schemeClr val="phClr">
            <a:alpha val="50000"/>
          </a:schemeClr>
        </a:solidFill>
        <a:gradFill rotWithShape="1">
          <a:gsLst>
            <a:gs pos="0">
              <a:schemeClr val="phClr">
                <a:shade val="3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4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63500" dir="3000000" algn="br" rotWithShape="0">
              <a:srgbClr val="000000">
                <a:alpha val="35000"/>
              </a:srgbClr>
            </a:outerShdw>
          </a:effectLst>
        </a:effectStyle>
        <a:effectStyle>
          <a:effectLst>
            <a:innerShdw blurRad="50800" dist="25400" dir="6600000">
              <a:srgbClr val="000000">
                <a:alpha val="50000"/>
              </a:srgbClr>
            </a:innerShdw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40000"/>
                <a:lumMod val="105000"/>
              </a:schemeClr>
            </a:gs>
            <a:gs pos="100000">
              <a:schemeClr val="phClr">
                <a:shade val="20000"/>
                <a:satMod val="250000"/>
                <a:lumMod val="1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Save Time and Money Today on Your Getaway</Template>
  <TotalTime>285</TotalTime>
  <Words>184</Words>
  <Application>Microsoft Office PowerPoint</Application>
  <PresentationFormat>Widescreen</PresentationFormat>
  <Paragraphs>24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Arial Rounded MT Bold</vt:lpstr>
      <vt:lpstr>Sky</vt:lpstr>
      <vt:lpstr>Internships 101</vt:lpstr>
      <vt:lpstr>Internships 101 Introductions</vt:lpstr>
      <vt:lpstr>Internships 101 Agenda for Today’s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Internships 101 Key Sites and Links to Keep in Mind!</vt:lpstr>
      <vt:lpstr>PowerPoint Presentation</vt:lpstr>
      <vt:lpstr>PowerPoint Presentation</vt:lpstr>
      <vt:lpstr>PowerPoint Presentation</vt:lpstr>
      <vt:lpstr>Internships 101 Let’s take a journey to…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Internships 101 Questions? Questions?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 Your Career Today with FHWA!</dc:title>
  <dc:creator>Frantz, Peter (FHWA)</dc:creator>
  <cp:lastModifiedBy>Frantz, Peter (FHWA)</cp:lastModifiedBy>
  <cp:revision>4</cp:revision>
  <dcterms:created xsi:type="dcterms:W3CDTF">2023-11-01T23:33:20Z</dcterms:created>
  <dcterms:modified xsi:type="dcterms:W3CDTF">2024-03-15T18:44:01Z</dcterms:modified>
</cp:coreProperties>
</file>